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3" r:id="rId11"/>
    <p:sldId id="272" r:id="rId12"/>
    <p:sldId id="268" r:id="rId13"/>
    <p:sldId id="271" r:id="rId14"/>
    <p:sldId id="265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4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E273A-6280-4000-A44F-F54F1A835AF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4C47B111-FE98-4AD3-9709-6CF521BA9AA7}">
      <dgm:prSet phldrT="[Tekst]"/>
      <dgm:spPr/>
      <dgm:t>
        <a:bodyPr/>
        <a:lstStyle/>
        <a:p>
          <a:r>
            <a:rPr lang="pl-PL" dirty="0" smtClean="0"/>
            <a:t>Stowarzyszenie Kołobrzeska LGR</a:t>
          </a:r>
          <a:endParaRPr lang="pl-PL" dirty="0"/>
        </a:p>
      </dgm:t>
    </dgm:pt>
    <dgm:pt modelId="{755052FF-6CFA-4E1C-BF09-25C65CDBC35A}" type="parTrans" cxnId="{3E7C684E-A04C-43F3-9BFF-FAFEF9F73922}">
      <dgm:prSet/>
      <dgm:spPr/>
      <dgm:t>
        <a:bodyPr/>
        <a:lstStyle/>
        <a:p>
          <a:endParaRPr lang="pl-PL"/>
        </a:p>
      </dgm:t>
    </dgm:pt>
    <dgm:pt modelId="{438F5422-8C75-48FE-99D4-179812E01371}" type="sibTrans" cxnId="{3E7C684E-A04C-43F3-9BFF-FAFEF9F73922}">
      <dgm:prSet/>
      <dgm:spPr/>
      <dgm:t>
        <a:bodyPr/>
        <a:lstStyle/>
        <a:p>
          <a:endParaRPr lang="pl-PL"/>
        </a:p>
      </dgm:t>
    </dgm:pt>
    <dgm:pt modelId="{9CE72BB1-687E-4CE9-A9E7-8FB73AA4058C}">
      <dgm:prSet phldrT="[Tekst]"/>
      <dgm:spPr/>
      <dgm:t>
        <a:bodyPr/>
        <a:lstStyle/>
        <a:p>
          <a:r>
            <a:rPr lang="pl-PL" dirty="0" smtClean="0"/>
            <a:t>Darłowska LGR </a:t>
          </a:r>
          <a:endParaRPr lang="pl-PL" dirty="0"/>
        </a:p>
      </dgm:t>
    </dgm:pt>
    <dgm:pt modelId="{8597BCB3-8833-4C65-8929-C26FD8AC4635}" type="parTrans" cxnId="{7F6CCACC-EB2A-4125-AF91-DF9166004BE5}">
      <dgm:prSet/>
      <dgm:spPr/>
      <dgm:t>
        <a:bodyPr/>
        <a:lstStyle/>
        <a:p>
          <a:endParaRPr lang="pl-PL"/>
        </a:p>
      </dgm:t>
    </dgm:pt>
    <dgm:pt modelId="{260ED573-4535-4551-8803-10E0E717BC7E}" type="sibTrans" cxnId="{7F6CCACC-EB2A-4125-AF91-DF9166004BE5}">
      <dgm:prSet/>
      <dgm:spPr/>
      <dgm:t>
        <a:bodyPr/>
        <a:lstStyle/>
        <a:p>
          <a:endParaRPr lang="pl-PL"/>
        </a:p>
      </dgm:t>
    </dgm:pt>
    <dgm:pt modelId="{2F825397-D26C-4749-88DC-F686AFB22F8D}">
      <dgm:prSet phldrT="[Tekst]"/>
      <dgm:spPr/>
      <dgm:t>
        <a:bodyPr/>
        <a:lstStyle/>
        <a:p>
          <a:r>
            <a:rPr lang="pl-PL" dirty="0" smtClean="0"/>
            <a:t>Mieleńska LGR</a:t>
          </a:r>
          <a:endParaRPr lang="pl-PL" dirty="0"/>
        </a:p>
      </dgm:t>
    </dgm:pt>
    <dgm:pt modelId="{898BCE15-CBFB-4563-AD2A-0CAE4965B210}" type="parTrans" cxnId="{310BFB6A-6B3C-4F95-AF21-E64174CB251C}">
      <dgm:prSet/>
      <dgm:spPr/>
      <dgm:t>
        <a:bodyPr/>
        <a:lstStyle/>
        <a:p>
          <a:endParaRPr lang="pl-PL"/>
        </a:p>
      </dgm:t>
    </dgm:pt>
    <dgm:pt modelId="{606A5C53-CA7C-41A6-B383-3519C7F6E741}" type="sibTrans" cxnId="{310BFB6A-6B3C-4F95-AF21-E64174CB251C}">
      <dgm:prSet/>
      <dgm:spPr/>
      <dgm:t>
        <a:bodyPr/>
        <a:lstStyle/>
        <a:p>
          <a:endParaRPr lang="pl-PL"/>
        </a:p>
      </dgm:t>
    </dgm:pt>
    <dgm:pt modelId="{BD33D27E-47FB-44CA-B4A3-3201E1AB08D7}">
      <dgm:prSet phldrT="[Tekst]"/>
      <dgm:spPr/>
      <dgm:t>
        <a:bodyPr/>
        <a:lstStyle/>
        <a:p>
          <a:r>
            <a:rPr lang="pl-PL" dirty="0" smtClean="0"/>
            <a:t>LGR Zalew Szczeciński</a:t>
          </a:r>
          <a:endParaRPr lang="pl-PL" dirty="0"/>
        </a:p>
      </dgm:t>
    </dgm:pt>
    <dgm:pt modelId="{E34C5711-CED9-402A-AB37-65184502A561}" type="parTrans" cxnId="{E1BEF3C2-7B93-43E6-BB78-99AD4EAD8C5D}">
      <dgm:prSet/>
      <dgm:spPr/>
      <dgm:t>
        <a:bodyPr/>
        <a:lstStyle/>
        <a:p>
          <a:endParaRPr lang="pl-PL"/>
        </a:p>
      </dgm:t>
    </dgm:pt>
    <dgm:pt modelId="{1D9F402B-31AD-4128-BD93-CBD5B67F2B6E}" type="sibTrans" cxnId="{E1BEF3C2-7B93-43E6-BB78-99AD4EAD8C5D}">
      <dgm:prSet/>
      <dgm:spPr/>
      <dgm:t>
        <a:bodyPr/>
        <a:lstStyle/>
        <a:p>
          <a:endParaRPr lang="pl-PL"/>
        </a:p>
      </dgm:t>
    </dgm:pt>
    <dgm:pt modelId="{3F1E5EFD-681B-45C6-9783-C8D65A4959AD}">
      <dgm:prSet phldrT="[Tekst]"/>
      <dgm:spPr/>
      <dgm:t>
        <a:bodyPr/>
        <a:lstStyle/>
        <a:p>
          <a:r>
            <a:rPr lang="pl-PL" dirty="0" smtClean="0"/>
            <a:t>Stowarzyszenie Sieja</a:t>
          </a:r>
          <a:endParaRPr lang="pl-PL" dirty="0"/>
        </a:p>
      </dgm:t>
    </dgm:pt>
    <dgm:pt modelId="{6E02C67B-9D16-4677-ABEB-CAFF8F139F09}" type="parTrans" cxnId="{D91EE622-C9DA-4747-8451-8A308A3EDDDF}">
      <dgm:prSet/>
      <dgm:spPr/>
      <dgm:t>
        <a:bodyPr/>
        <a:lstStyle/>
        <a:p>
          <a:endParaRPr lang="pl-PL"/>
        </a:p>
      </dgm:t>
    </dgm:pt>
    <dgm:pt modelId="{3EA371B3-8654-4C6B-A869-8745FAFE384F}" type="sibTrans" cxnId="{D91EE622-C9DA-4747-8451-8A308A3EDDDF}">
      <dgm:prSet/>
      <dgm:spPr/>
      <dgm:t>
        <a:bodyPr/>
        <a:lstStyle/>
        <a:p>
          <a:endParaRPr lang="pl-PL"/>
        </a:p>
      </dgm:t>
    </dgm:pt>
    <dgm:pt modelId="{6CB42DB3-55BA-439A-B832-5B956EB625FA}">
      <dgm:prSet phldrT="[Tekst]"/>
      <dgm:spPr/>
      <dgm:t>
        <a:bodyPr/>
        <a:lstStyle/>
        <a:p>
          <a:r>
            <a:rPr lang="pl-PL" dirty="0" smtClean="0"/>
            <a:t>LGR Partnerstwo Jezior</a:t>
          </a:r>
          <a:endParaRPr lang="pl-PL" dirty="0"/>
        </a:p>
      </dgm:t>
    </dgm:pt>
    <dgm:pt modelId="{4283579B-A5FD-4F13-81C7-A758FDE5CAA4}" type="parTrans" cxnId="{DC7C7E15-4B03-4DFF-B301-58FD8BC18E52}">
      <dgm:prSet/>
      <dgm:spPr/>
      <dgm:t>
        <a:bodyPr/>
        <a:lstStyle/>
        <a:p>
          <a:endParaRPr lang="pl-PL"/>
        </a:p>
      </dgm:t>
    </dgm:pt>
    <dgm:pt modelId="{14397237-DE9F-4F40-9E6D-2E50C4A6982E}" type="sibTrans" cxnId="{DC7C7E15-4B03-4DFF-B301-58FD8BC18E52}">
      <dgm:prSet/>
      <dgm:spPr/>
      <dgm:t>
        <a:bodyPr/>
        <a:lstStyle/>
        <a:p>
          <a:endParaRPr lang="pl-PL"/>
        </a:p>
      </dgm:t>
    </dgm:pt>
    <dgm:pt modelId="{835B6FE4-BCBE-4A3F-93BA-0BA4FB51A2EF}">
      <dgm:prSet phldrT="[Tekst]"/>
      <dgm:spPr/>
      <dgm:t>
        <a:bodyPr/>
        <a:lstStyle/>
        <a:p>
          <a:r>
            <a:rPr lang="pl-PL" dirty="0" smtClean="0"/>
            <a:t>LGR Partnerstwo Drawy</a:t>
          </a:r>
          <a:endParaRPr lang="pl-PL" dirty="0"/>
        </a:p>
      </dgm:t>
    </dgm:pt>
    <dgm:pt modelId="{7F01C092-1D8E-441A-99B9-46287A7C85E1}" type="sibTrans" cxnId="{360A1D54-1EDD-4E5E-BF69-A838AE411D67}">
      <dgm:prSet/>
      <dgm:spPr/>
      <dgm:t>
        <a:bodyPr/>
        <a:lstStyle/>
        <a:p>
          <a:endParaRPr lang="pl-PL"/>
        </a:p>
      </dgm:t>
    </dgm:pt>
    <dgm:pt modelId="{D4998DA3-093A-47F9-8180-F682D327E4D7}" type="parTrans" cxnId="{360A1D54-1EDD-4E5E-BF69-A838AE411D67}">
      <dgm:prSet/>
      <dgm:spPr/>
      <dgm:t>
        <a:bodyPr/>
        <a:lstStyle/>
        <a:p>
          <a:endParaRPr lang="pl-PL"/>
        </a:p>
      </dgm:t>
    </dgm:pt>
    <dgm:pt modelId="{2B9AF739-8CE4-45F7-AFE7-F3F734C15853}" type="pres">
      <dgm:prSet presAssocID="{CF6E273A-6280-4000-A44F-F54F1A835AF3}" presName="Name0" presStyleCnt="0">
        <dgm:presLayoutVars>
          <dgm:chMax/>
          <dgm:chPref/>
          <dgm:dir/>
        </dgm:presLayoutVars>
      </dgm:prSet>
      <dgm:spPr/>
    </dgm:pt>
    <dgm:pt modelId="{AEF93475-4DF1-4E30-A236-23E75988594D}" type="pres">
      <dgm:prSet presAssocID="{4C47B111-FE98-4AD3-9709-6CF521BA9AA7}" presName="composite" presStyleCnt="0">
        <dgm:presLayoutVars>
          <dgm:chMax val="1"/>
          <dgm:chPref val="1"/>
        </dgm:presLayoutVars>
      </dgm:prSet>
      <dgm:spPr/>
    </dgm:pt>
    <dgm:pt modelId="{04B609C6-58AB-4918-91D4-EBF2FD8D7B8B}" type="pres">
      <dgm:prSet presAssocID="{4C47B111-FE98-4AD3-9709-6CF521BA9AA7}" presName="Accent" presStyleLbl="trAlignAcc1" presStyleIdx="0" presStyleCnt="7">
        <dgm:presLayoutVars>
          <dgm:chMax val="0"/>
          <dgm:chPref val="0"/>
        </dgm:presLayoutVars>
      </dgm:prSet>
      <dgm:spPr/>
    </dgm:pt>
    <dgm:pt modelId="{46ED4A10-E443-42CD-9EC5-01047B9D208F}" type="pres">
      <dgm:prSet presAssocID="{4C47B111-FE98-4AD3-9709-6CF521BA9AA7}" presName="Image" presStyleLbl="alignImgPlace1" presStyleIdx="0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6BA6E8AC-00DD-4008-9C42-C7A390901FA0}" type="pres">
      <dgm:prSet presAssocID="{4C47B111-FE98-4AD3-9709-6CF521BA9AA7}" presName="ChildComposite" presStyleCnt="0"/>
      <dgm:spPr/>
    </dgm:pt>
    <dgm:pt modelId="{986D0D9F-7AC1-4349-8C26-CC188D414BBF}" type="pres">
      <dgm:prSet presAssocID="{4C47B111-FE98-4AD3-9709-6CF521BA9AA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DEA6988-230A-467D-8D37-DA044DB13DAA}" type="pres">
      <dgm:prSet presAssocID="{4C47B111-FE98-4AD3-9709-6CF521BA9AA7}" presName="Parent" presStyleLbl="revTx" presStyleIdx="0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4C85CD-3B70-4026-A074-A32E64D12A43}" type="pres">
      <dgm:prSet presAssocID="{438F5422-8C75-48FE-99D4-179812E01371}" presName="sibTrans" presStyleCnt="0"/>
      <dgm:spPr/>
    </dgm:pt>
    <dgm:pt modelId="{795E4F56-383F-4BDE-BE8D-19FC15C29E1E}" type="pres">
      <dgm:prSet presAssocID="{835B6FE4-BCBE-4A3F-93BA-0BA4FB51A2EF}" presName="composite" presStyleCnt="0">
        <dgm:presLayoutVars>
          <dgm:chMax val="1"/>
          <dgm:chPref val="1"/>
        </dgm:presLayoutVars>
      </dgm:prSet>
      <dgm:spPr/>
    </dgm:pt>
    <dgm:pt modelId="{C0ED29A1-FC36-424E-8721-1D51FCAE8A27}" type="pres">
      <dgm:prSet presAssocID="{835B6FE4-BCBE-4A3F-93BA-0BA4FB51A2EF}" presName="Accent" presStyleLbl="trAlignAcc1" presStyleIdx="1" presStyleCnt="7">
        <dgm:presLayoutVars>
          <dgm:chMax val="0"/>
          <dgm:chPref val="0"/>
        </dgm:presLayoutVars>
      </dgm:prSet>
      <dgm:spPr/>
    </dgm:pt>
    <dgm:pt modelId="{945B19DA-02C1-4CA3-802A-26E7E4ED8F1B}" type="pres">
      <dgm:prSet presAssocID="{835B6FE4-BCBE-4A3F-93BA-0BA4FB51A2EF}" presName="Image" presStyleLbl="alignImgPlace1" presStyleIdx="1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CE20099A-E174-4B59-9CDF-492993C013FD}" type="pres">
      <dgm:prSet presAssocID="{835B6FE4-BCBE-4A3F-93BA-0BA4FB51A2EF}" presName="ChildComposite" presStyleCnt="0"/>
      <dgm:spPr/>
    </dgm:pt>
    <dgm:pt modelId="{CFC6B1C0-B604-44AC-A127-726B1C898649}" type="pres">
      <dgm:prSet presAssocID="{835B6FE4-BCBE-4A3F-93BA-0BA4FB51A2E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4E8706F-96EC-4610-90B9-2DC7633AB0CE}" type="pres">
      <dgm:prSet presAssocID="{835B6FE4-BCBE-4A3F-93BA-0BA4FB51A2EF}" presName="Parent" presStyleLbl="revTx" presStyleIdx="1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E8B627-AFF7-4617-8104-4645EA813E38}" type="pres">
      <dgm:prSet presAssocID="{7F01C092-1D8E-441A-99B9-46287A7C85E1}" presName="sibTrans" presStyleCnt="0"/>
      <dgm:spPr/>
    </dgm:pt>
    <dgm:pt modelId="{E121C225-E915-45C8-9943-C538FB178D04}" type="pres">
      <dgm:prSet presAssocID="{9CE72BB1-687E-4CE9-A9E7-8FB73AA4058C}" presName="composite" presStyleCnt="0">
        <dgm:presLayoutVars>
          <dgm:chMax val="1"/>
          <dgm:chPref val="1"/>
        </dgm:presLayoutVars>
      </dgm:prSet>
      <dgm:spPr/>
    </dgm:pt>
    <dgm:pt modelId="{23DDE198-F13E-469F-98BE-DE871DE474D5}" type="pres">
      <dgm:prSet presAssocID="{9CE72BB1-687E-4CE9-A9E7-8FB73AA4058C}" presName="Accent" presStyleLbl="trAlignAcc1" presStyleIdx="2" presStyleCnt="7">
        <dgm:presLayoutVars>
          <dgm:chMax val="0"/>
          <dgm:chPref val="0"/>
        </dgm:presLayoutVars>
      </dgm:prSet>
      <dgm:spPr/>
    </dgm:pt>
    <dgm:pt modelId="{EF694A5B-D898-42FB-B0B3-D9D027D276D9}" type="pres">
      <dgm:prSet presAssocID="{9CE72BB1-687E-4CE9-A9E7-8FB73AA4058C}" presName="Image" presStyleLbl="alignImgPlace1" presStyleIdx="2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6D1B1201-3C3F-4EF6-AEF1-927784B02777}" type="pres">
      <dgm:prSet presAssocID="{9CE72BB1-687E-4CE9-A9E7-8FB73AA4058C}" presName="ChildComposite" presStyleCnt="0"/>
      <dgm:spPr/>
    </dgm:pt>
    <dgm:pt modelId="{D37EADC5-0876-483D-8BF7-AC65BF397ACC}" type="pres">
      <dgm:prSet presAssocID="{9CE72BB1-687E-4CE9-A9E7-8FB73AA4058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A3BBB21-7108-4D4D-A19D-5581E1A2A1A1}" type="pres">
      <dgm:prSet presAssocID="{9CE72BB1-687E-4CE9-A9E7-8FB73AA4058C}" presName="Parent" presStyleLbl="revTx" presStyleIdx="2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02C7CB-A7E3-4EC6-A6F5-DDA936D938C6}" type="pres">
      <dgm:prSet presAssocID="{260ED573-4535-4551-8803-10E0E717BC7E}" presName="sibTrans" presStyleCnt="0"/>
      <dgm:spPr/>
    </dgm:pt>
    <dgm:pt modelId="{8ED5A66D-BBFA-44C6-9BED-14D53E873908}" type="pres">
      <dgm:prSet presAssocID="{2F825397-D26C-4749-88DC-F686AFB22F8D}" presName="composite" presStyleCnt="0">
        <dgm:presLayoutVars>
          <dgm:chMax val="1"/>
          <dgm:chPref val="1"/>
        </dgm:presLayoutVars>
      </dgm:prSet>
      <dgm:spPr/>
    </dgm:pt>
    <dgm:pt modelId="{A7E8192C-503C-4E9A-965F-A26C500D88F1}" type="pres">
      <dgm:prSet presAssocID="{2F825397-D26C-4749-88DC-F686AFB22F8D}" presName="Accent" presStyleLbl="trAlignAcc1" presStyleIdx="3" presStyleCnt="7">
        <dgm:presLayoutVars>
          <dgm:chMax val="0"/>
          <dgm:chPref val="0"/>
        </dgm:presLayoutVars>
      </dgm:prSet>
      <dgm:spPr/>
    </dgm:pt>
    <dgm:pt modelId="{F8BD9CB0-65B3-4FFA-88A7-EE4D1CF159A3}" type="pres">
      <dgm:prSet presAssocID="{2F825397-D26C-4749-88DC-F686AFB22F8D}" presName="Image" presStyleLbl="alignImgPlace1" presStyleIdx="3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B23BEEF8-485B-4992-B5CC-9A42186CB935}" type="pres">
      <dgm:prSet presAssocID="{2F825397-D26C-4749-88DC-F686AFB22F8D}" presName="ChildComposite" presStyleCnt="0"/>
      <dgm:spPr/>
    </dgm:pt>
    <dgm:pt modelId="{FC9C2F04-8E9B-4338-8CEF-D9ED48E591CE}" type="pres">
      <dgm:prSet presAssocID="{2F825397-D26C-4749-88DC-F686AFB22F8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929D96B-F9EF-484C-86FE-591742F30EA8}" type="pres">
      <dgm:prSet presAssocID="{2F825397-D26C-4749-88DC-F686AFB22F8D}" presName="Parent" presStyleLbl="revTx" presStyleIdx="3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E5785C-0F86-4252-A229-BEFFAF3E930E}" type="pres">
      <dgm:prSet presAssocID="{606A5C53-CA7C-41A6-B383-3519C7F6E741}" presName="sibTrans" presStyleCnt="0"/>
      <dgm:spPr/>
    </dgm:pt>
    <dgm:pt modelId="{5970D04F-2936-4B6C-B6CB-9DBA865F257A}" type="pres">
      <dgm:prSet presAssocID="{BD33D27E-47FB-44CA-B4A3-3201E1AB08D7}" presName="composite" presStyleCnt="0">
        <dgm:presLayoutVars>
          <dgm:chMax val="1"/>
          <dgm:chPref val="1"/>
        </dgm:presLayoutVars>
      </dgm:prSet>
      <dgm:spPr/>
    </dgm:pt>
    <dgm:pt modelId="{A52B2A3C-63FA-4493-80C1-75BB2842321F}" type="pres">
      <dgm:prSet presAssocID="{BD33D27E-47FB-44CA-B4A3-3201E1AB08D7}" presName="Accent" presStyleLbl="trAlignAcc1" presStyleIdx="4" presStyleCnt="7">
        <dgm:presLayoutVars>
          <dgm:chMax val="0"/>
          <dgm:chPref val="0"/>
        </dgm:presLayoutVars>
      </dgm:prSet>
      <dgm:spPr/>
    </dgm:pt>
    <dgm:pt modelId="{AD4D4F42-C638-4D92-BF13-9A641B616870}" type="pres">
      <dgm:prSet presAssocID="{BD33D27E-47FB-44CA-B4A3-3201E1AB08D7}" presName="Image" presStyleLbl="alignImgPlace1" presStyleIdx="4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E52F9C51-821D-434F-BE6A-C0C4CF19EA50}" type="pres">
      <dgm:prSet presAssocID="{BD33D27E-47FB-44CA-B4A3-3201E1AB08D7}" presName="ChildComposite" presStyleCnt="0"/>
      <dgm:spPr/>
    </dgm:pt>
    <dgm:pt modelId="{23FE3896-EA3A-4737-A016-47AFF2417701}" type="pres">
      <dgm:prSet presAssocID="{BD33D27E-47FB-44CA-B4A3-3201E1AB08D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CA78A6D-6B4F-4930-B1FC-A257948359F2}" type="pres">
      <dgm:prSet presAssocID="{BD33D27E-47FB-44CA-B4A3-3201E1AB08D7}" presName="Parent" presStyleLbl="revTx" presStyleIdx="4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A116A5-116F-4186-80B7-705BD4CF5082}" type="pres">
      <dgm:prSet presAssocID="{1D9F402B-31AD-4128-BD93-CBD5B67F2B6E}" presName="sibTrans" presStyleCnt="0"/>
      <dgm:spPr/>
    </dgm:pt>
    <dgm:pt modelId="{FAB9818A-DED3-4885-B640-0603540FB8BB}" type="pres">
      <dgm:prSet presAssocID="{3F1E5EFD-681B-45C6-9783-C8D65A4959AD}" presName="composite" presStyleCnt="0">
        <dgm:presLayoutVars>
          <dgm:chMax val="1"/>
          <dgm:chPref val="1"/>
        </dgm:presLayoutVars>
      </dgm:prSet>
      <dgm:spPr/>
    </dgm:pt>
    <dgm:pt modelId="{77E51CBB-7E01-4644-90A0-D4FDFE9551FA}" type="pres">
      <dgm:prSet presAssocID="{3F1E5EFD-681B-45C6-9783-C8D65A4959AD}" presName="Accent" presStyleLbl="trAlignAcc1" presStyleIdx="5" presStyleCnt="7">
        <dgm:presLayoutVars>
          <dgm:chMax val="0"/>
          <dgm:chPref val="0"/>
        </dgm:presLayoutVars>
      </dgm:prSet>
      <dgm:spPr/>
    </dgm:pt>
    <dgm:pt modelId="{DFC833F3-E14A-4443-9A1D-71DB5462A4AB}" type="pres">
      <dgm:prSet presAssocID="{3F1E5EFD-681B-45C6-9783-C8D65A4959AD}" presName="Image" presStyleLbl="alignImgPlace1" presStyleIdx="5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9C253864-77A1-4926-A5BB-FF079C3888EF}" type="pres">
      <dgm:prSet presAssocID="{3F1E5EFD-681B-45C6-9783-C8D65A4959AD}" presName="ChildComposite" presStyleCnt="0"/>
      <dgm:spPr/>
    </dgm:pt>
    <dgm:pt modelId="{8EBC80FF-8646-4078-8005-1EC04F8557D2}" type="pres">
      <dgm:prSet presAssocID="{3F1E5EFD-681B-45C6-9783-C8D65A4959A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C46F150-DFBA-44F8-B0F5-39FF0DF8D8F6}" type="pres">
      <dgm:prSet presAssocID="{3F1E5EFD-681B-45C6-9783-C8D65A4959AD}" presName="Parent" presStyleLbl="revTx" presStyleIdx="5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5F0DA1-BE49-47E8-A8CD-4BC9523E968F}" type="pres">
      <dgm:prSet presAssocID="{3EA371B3-8654-4C6B-A869-8745FAFE384F}" presName="sibTrans" presStyleCnt="0"/>
      <dgm:spPr/>
    </dgm:pt>
    <dgm:pt modelId="{163C0056-2C13-4F82-89CE-D6FC291B54AB}" type="pres">
      <dgm:prSet presAssocID="{6CB42DB3-55BA-439A-B832-5B956EB625FA}" presName="composite" presStyleCnt="0">
        <dgm:presLayoutVars>
          <dgm:chMax val="1"/>
          <dgm:chPref val="1"/>
        </dgm:presLayoutVars>
      </dgm:prSet>
      <dgm:spPr/>
    </dgm:pt>
    <dgm:pt modelId="{F4530A0C-614C-4E93-9F69-98FDA5744E5C}" type="pres">
      <dgm:prSet presAssocID="{6CB42DB3-55BA-439A-B832-5B956EB625FA}" presName="Accent" presStyleLbl="trAlignAcc1" presStyleIdx="6" presStyleCnt="7">
        <dgm:presLayoutVars>
          <dgm:chMax val="0"/>
          <dgm:chPref val="0"/>
        </dgm:presLayoutVars>
      </dgm:prSet>
      <dgm:spPr/>
    </dgm:pt>
    <dgm:pt modelId="{3505BF58-BEB3-4360-9027-910FBDED6C7A}" type="pres">
      <dgm:prSet presAssocID="{6CB42DB3-55BA-439A-B832-5B956EB625FA}" presName="Image" presStyleLbl="alignImgPlace1" presStyleIdx="6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0209264D-570B-43DA-94AD-BBA197FD8ED0}" type="pres">
      <dgm:prSet presAssocID="{6CB42DB3-55BA-439A-B832-5B956EB625FA}" presName="ChildComposite" presStyleCnt="0"/>
      <dgm:spPr/>
    </dgm:pt>
    <dgm:pt modelId="{64A11A11-8898-453A-8081-AA4D79019A88}" type="pres">
      <dgm:prSet presAssocID="{6CB42DB3-55BA-439A-B832-5B956EB625F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D2E64C3-5794-49BB-8A7B-8EA856E9B2AC}" type="pres">
      <dgm:prSet presAssocID="{6CB42DB3-55BA-439A-B832-5B956EB625FA}" presName="Parent" presStyleLbl="revTx" presStyleIdx="6" presStyleCnt="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10BFB6A-6B3C-4F95-AF21-E64174CB251C}" srcId="{CF6E273A-6280-4000-A44F-F54F1A835AF3}" destId="{2F825397-D26C-4749-88DC-F686AFB22F8D}" srcOrd="3" destOrd="0" parTransId="{898BCE15-CBFB-4563-AD2A-0CAE4965B210}" sibTransId="{606A5C53-CA7C-41A6-B383-3519C7F6E741}"/>
    <dgm:cxn modelId="{29119B89-03AE-4B25-84C3-EC1A53272563}" type="presOf" srcId="{3F1E5EFD-681B-45C6-9783-C8D65A4959AD}" destId="{4C46F150-DFBA-44F8-B0F5-39FF0DF8D8F6}" srcOrd="0" destOrd="0" presId="urn:microsoft.com/office/officeart/2008/layout/CaptionedPictures"/>
    <dgm:cxn modelId="{71034772-3442-4F5D-94C5-A1DC2687A052}" type="presOf" srcId="{BD33D27E-47FB-44CA-B4A3-3201E1AB08D7}" destId="{8CA78A6D-6B4F-4930-B1FC-A257948359F2}" srcOrd="0" destOrd="0" presId="urn:microsoft.com/office/officeart/2008/layout/CaptionedPictures"/>
    <dgm:cxn modelId="{0DAC2A44-048E-4FFA-A694-31B8EEFF9B70}" type="presOf" srcId="{4C47B111-FE98-4AD3-9709-6CF521BA9AA7}" destId="{1DEA6988-230A-467D-8D37-DA044DB13DAA}" srcOrd="0" destOrd="0" presId="urn:microsoft.com/office/officeart/2008/layout/CaptionedPictures"/>
    <dgm:cxn modelId="{360A1D54-1EDD-4E5E-BF69-A838AE411D67}" srcId="{CF6E273A-6280-4000-A44F-F54F1A835AF3}" destId="{835B6FE4-BCBE-4A3F-93BA-0BA4FB51A2EF}" srcOrd="1" destOrd="0" parTransId="{D4998DA3-093A-47F9-8180-F682D327E4D7}" sibTransId="{7F01C092-1D8E-441A-99B9-46287A7C85E1}"/>
    <dgm:cxn modelId="{37D48804-572F-4400-8A83-D24E398F8E80}" type="presOf" srcId="{6CB42DB3-55BA-439A-B832-5B956EB625FA}" destId="{5D2E64C3-5794-49BB-8A7B-8EA856E9B2AC}" srcOrd="0" destOrd="0" presId="urn:microsoft.com/office/officeart/2008/layout/CaptionedPictures"/>
    <dgm:cxn modelId="{D91EE622-C9DA-4747-8451-8A308A3EDDDF}" srcId="{CF6E273A-6280-4000-A44F-F54F1A835AF3}" destId="{3F1E5EFD-681B-45C6-9783-C8D65A4959AD}" srcOrd="5" destOrd="0" parTransId="{6E02C67B-9D16-4677-ABEB-CAFF8F139F09}" sibTransId="{3EA371B3-8654-4C6B-A869-8745FAFE384F}"/>
    <dgm:cxn modelId="{9C5C646E-17F1-454A-97AC-1C6B2CD6B9A6}" type="presOf" srcId="{2F825397-D26C-4749-88DC-F686AFB22F8D}" destId="{7929D96B-F9EF-484C-86FE-591742F30EA8}" srcOrd="0" destOrd="0" presId="urn:microsoft.com/office/officeart/2008/layout/CaptionedPictures"/>
    <dgm:cxn modelId="{7F6CCACC-EB2A-4125-AF91-DF9166004BE5}" srcId="{CF6E273A-6280-4000-A44F-F54F1A835AF3}" destId="{9CE72BB1-687E-4CE9-A9E7-8FB73AA4058C}" srcOrd="2" destOrd="0" parTransId="{8597BCB3-8833-4C65-8929-C26FD8AC4635}" sibTransId="{260ED573-4535-4551-8803-10E0E717BC7E}"/>
    <dgm:cxn modelId="{DC7C7E15-4B03-4DFF-B301-58FD8BC18E52}" srcId="{CF6E273A-6280-4000-A44F-F54F1A835AF3}" destId="{6CB42DB3-55BA-439A-B832-5B956EB625FA}" srcOrd="6" destOrd="0" parTransId="{4283579B-A5FD-4F13-81C7-A758FDE5CAA4}" sibTransId="{14397237-DE9F-4F40-9E6D-2E50C4A6982E}"/>
    <dgm:cxn modelId="{4D4A247E-C69F-4865-815F-9689F4752009}" type="presOf" srcId="{835B6FE4-BCBE-4A3F-93BA-0BA4FB51A2EF}" destId="{64E8706F-96EC-4610-90B9-2DC7633AB0CE}" srcOrd="0" destOrd="0" presId="urn:microsoft.com/office/officeart/2008/layout/CaptionedPictures"/>
    <dgm:cxn modelId="{E1BEF3C2-7B93-43E6-BB78-99AD4EAD8C5D}" srcId="{CF6E273A-6280-4000-A44F-F54F1A835AF3}" destId="{BD33D27E-47FB-44CA-B4A3-3201E1AB08D7}" srcOrd="4" destOrd="0" parTransId="{E34C5711-CED9-402A-AB37-65184502A561}" sibTransId="{1D9F402B-31AD-4128-BD93-CBD5B67F2B6E}"/>
    <dgm:cxn modelId="{B1E09A64-871A-4768-A567-6A2F2781D7AC}" type="presOf" srcId="{CF6E273A-6280-4000-A44F-F54F1A835AF3}" destId="{2B9AF739-8CE4-45F7-AFE7-F3F734C15853}" srcOrd="0" destOrd="0" presId="urn:microsoft.com/office/officeart/2008/layout/CaptionedPictures"/>
    <dgm:cxn modelId="{3E7C684E-A04C-43F3-9BFF-FAFEF9F73922}" srcId="{CF6E273A-6280-4000-A44F-F54F1A835AF3}" destId="{4C47B111-FE98-4AD3-9709-6CF521BA9AA7}" srcOrd="0" destOrd="0" parTransId="{755052FF-6CFA-4E1C-BF09-25C65CDBC35A}" sibTransId="{438F5422-8C75-48FE-99D4-179812E01371}"/>
    <dgm:cxn modelId="{B6A7A298-CCA5-4248-89EF-4F57BBB8406C}" type="presOf" srcId="{9CE72BB1-687E-4CE9-A9E7-8FB73AA4058C}" destId="{9A3BBB21-7108-4D4D-A19D-5581E1A2A1A1}" srcOrd="0" destOrd="0" presId="urn:microsoft.com/office/officeart/2008/layout/CaptionedPictures"/>
    <dgm:cxn modelId="{A98FE502-9CC5-4158-8731-5F1C79973529}" type="presParOf" srcId="{2B9AF739-8CE4-45F7-AFE7-F3F734C15853}" destId="{AEF93475-4DF1-4E30-A236-23E75988594D}" srcOrd="0" destOrd="0" presId="urn:microsoft.com/office/officeart/2008/layout/CaptionedPictures"/>
    <dgm:cxn modelId="{EA87406B-6978-4DC0-8E70-55A40BD60050}" type="presParOf" srcId="{AEF93475-4DF1-4E30-A236-23E75988594D}" destId="{04B609C6-58AB-4918-91D4-EBF2FD8D7B8B}" srcOrd="0" destOrd="0" presId="urn:microsoft.com/office/officeart/2008/layout/CaptionedPictures"/>
    <dgm:cxn modelId="{3E158289-4ED0-441B-B02E-11E2505844EE}" type="presParOf" srcId="{AEF93475-4DF1-4E30-A236-23E75988594D}" destId="{46ED4A10-E443-42CD-9EC5-01047B9D208F}" srcOrd="1" destOrd="0" presId="urn:microsoft.com/office/officeart/2008/layout/CaptionedPictures"/>
    <dgm:cxn modelId="{2561FF90-A94B-4DC2-98DA-CFEE3DF5C0B0}" type="presParOf" srcId="{AEF93475-4DF1-4E30-A236-23E75988594D}" destId="{6BA6E8AC-00DD-4008-9C42-C7A390901FA0}" srcOrd="2" destOrd="0" presId="urn:microsoft.com/office/officeart/2008/layout/CaptionedPictures"/>
    <dgm:cxn modelId="{B4CE7002-4C8E-4327-8B3A-97107043C336}" type="presParOf" srcId="{6BA6E8AC-00DD-4008-9C42-C7A390901FA0}" destId="{986D0D9F-7AC1-4349-8C26-CC188D414BBF}" srcOrd="0" destOrd="0" presId="urn:microsoft.com/office/officeart/2008/layout/CaptionedPictures"/>
    <dgm:cxn modelId="{D8AD53AF-0407-4E2E-B0A0-BB4EBCA507A8}" type="presParOf" srcId="{6BA6E8AC-00DD-4008-9C42-C7A390901FA0}" destId="{1DEA6988-230A-467D-8D37-DA044DB13DAA}" srcOrd="1" destOrd="0" presId="urn:microsoft.com/office/officeart/2008/layout/CaptionedPictures"/>
    <dgm:cxn modelId="{82CFEE39-03D4-48FD-AFC8-F55F01CA3F3F}" type="presParOf" srcId="{2B9AF739-8CE4-45F7-AFE7-F3F734C15853}" destId="{7F4C85CD-3B70-4026-A074-A32E64D12A43}" srcOrd="1" destOrd="0" presId="urn:microsoft.com/office/officeart/2008/layout/CaptionedPictures"/>
    <dgm:cxn modelId="{F62A9ACA-E5C6-44B1-AE5E-DDBE71A37F00}" type="presParOf" srcId="{2B9AF739-8CE4-45F7-AFE7-F3F734C15853}" destId="{795E4F56-383F-4BDE-BE8D-19FC15C29E1E}" srcOrd="2" destOrd="0" presId="urn:microsoft.com/office/officeart/2008/layout/CaptionedPictures"/>
    <dgm:cxn modelId="{F7C30848-1E13-4F2D-BB1F-69AFB4943E5C}" type="presParOf" srcId="{795E4F56-383F-4BDE-BE8D-19FC15C29E1E}" destId="{C0ED29A1-FC36-424E-8721-1D51FCAE8A27}" srcOrd="0" destOrd="0" presId="urn:microsoft.com/office/officeart/2008/layout/CaptionedPictures"/>
    <dgm:cxn modelId="{2EC36C19-1ABB-4718-A5EC-DE8252C23FFC}" type="presParOf" srcId="{795E4F56-383F-4BDE-BE8D-19FC15C29E1E}" destId="{945B19DA-02C1-4CA3-802A-26E7E4ED8F1B}" srcOrd="1" destOrd="0" presId="urn:microsoft.com/office/officeart/2008/layout/CaptionedPictures"/>
    <dgm:cxn modelId="{E2916C03-E6C3-4E60-99BF-8E3FBF4AEBE6}" type="presParOf" srcId="{795E4F56-383F-4BDE-BE8D-19FC15C29E1E}" destId="{CE20099A-E174-4B59-9CDF-492993C013FD}" srcOrd="2" destOrd="0" presId="urn:microsoft.com/office/officeart/2008/layout/CaptionedPictures"/>
    <dgm:cxn modelId="{0FE60B05-F9BE-4DEB-ACEF-60D3A83A2A1A}" type="presParOf" srcId="{CE20099A-E174-4B59-9CDF-492993C013FD}" destId="{CFC6B1C0-B604-44AC-A127-726B1C898649}" srcOrd="0" destOrd="0" presId="urn:microsoft.com/office/officeart/2008/layout/CaptionedPictures"/>
    <dgm:cxn modelId="{3D33E943-EAE5-4679-A925-9A80F75A597D}" type="presParOf" srcId="{CE20099A-E174-4B59-9CDF-492993C013FD}" destId="{64E8706F-96EC-4610-90B9-2DC7633AB0CE}" srcOrd="1" destOrd="0" presId="urn:microsoft.com/office/officeart/2008/layout/CaptionedPictures"/>
    <dgm:cxn modelId="{7AA4358E-E87F-4F1D-A6ED-3CC010E9F02D}" type="presParOf" srcId="{2B9AF739-8CE4-45F7-AFE7-F3F734C15853}" destId="{40E8B627-AFF7-4617-8104-4645EA813E38}" srcOrd="3" destOrd="0" presId="urn:microsoft.com/office/officeart/2008/layout/CaptionedPictures"/>
    <dgm:cxn modelId="{50BBF7EA-E133-4CE1-8F05-F527F1CE36D3}" type="presParOf" srcId="{2B9AF739-8CE4-45F7-AFE7-F3F734C15853}" destId="{E121C225-E915-45C8-9943-C538FB178D04}" srcOrd="4" destOrd="0" presId="urn:microsoft.com/office/officeart/2008/layout/CaptionedPictures"/>
    <dgm:cxn modelId="{D613E8A7-04C5-4F2E-B6E6-C4FAE7A44273}" type="presParOf" srcId="{E121C225-E915-45C8-9943-C538FB178D04}" destId="{23DDE198-F13E-469F-98BE-DE871DE474D5}" srcOrd="0" destOrd="0" presId="urn:microsoft.com/office/officeart/2008/layout/CaptionedPictures"/>
    <dgm:cxn modelId="{DF6AC54C-4A7D-4579-B756-2433BC8A5D09}" type="presParOf" srcId="{E121C225-E915-45C8-9943-C538FB178D04}" destId="{EF694A5B-D898-42FB-B0B3-D9D027D276D9}" srcOrd="1" destOrd="0" presId="urn:microsoft.com/office/officeart/2008/layout/CaptionedPictures"/>
    <dgm:cxn modelId="{34AC33C3-B887-48CE-BB3B-4CBECCE86061}" type="presParOf" srcId="{E121C225-E915-45C8-9943-C538FB178D04}" destId="{6D1B1201-3C3F-4EF6-AEF1-927784B02777}" srcOrd="2" destOrd="0" presId="urn:microsoft.com/office/officeart/2008/layout/CaptionedPictures"/>
    <dgm:cxn modelId="{074DA098-394B-411B-8FB8-E999733B50E4}" type="presParOf" srcId="{6D1B1201-3C3F-4EF6-AEF1-927784B02777}" destId="{D37EADC5-0876-483D-8BF7-AC65BF397ACC}" srcOrd="0" destOrd="0" presId="urn:microsoft.com/office/officeart/2008/layout/CaptionedPictures"/>
    <dgm:cxn modelId="{9237CCB4-81D3-4261-8092-D05E83E3791D}" type="presParOf" srcId="{6D1B1201-3C3F-4EF6-AEF1-927784B02777}" destId="{9A3BBB21-7108-4D4D-A19D-5581E1A2A1A1}" srcOrd="1" destOrd="0" presId="urn:microsoft.com/office/officeart/2008/layout/CaptionedPictures"/>
    <dgm:cxn modelId="{ED7CE26E-0433-4981-ABAF-7C3841B93AB6}" type="presParOf" srcId="{2B9AF739-8CE4-45F7-AFE7-F3F734C15853}" destId="{8102C7CB-A7E3-4EC6-A6F5-DDA936D938C6}" srcOrd="5" destOrd="0" presId="urn:microsoft.com/office/officeart/2008/layout/CaptionedPictures"/>
    <dgm:cxn modelId="{580F94F6-8FDD-4575-91CA-D524DB571507}" type="presParOf" srcId="{2B9AF739-8CE4-45F7-AFE7-F3F734C15853}" destId="{8ED5A66D-BBFA-44C6-9BED-14D53E873908}" srcOrd="6" destOrd="0" presId="urn:microsoft.com/office/officeart/2008/layout/CaptionedPictures"/>
    <dgm:cxn modelId="{92C7F111-5AA2-4DC2-AB5F-A20825BBC0D9}" type="presParOf" srcId="{8ED5A66D-BBFA-44C6-9BED-14D53E873908}" destId="{A7E8192C-503C-4E9A-965F-A26C500D88F1}" srcOrd="0" destOrd="0" presId="urn:microsoft.com/office/officeart/2008/layout/CaptionedPictures"/>
    <dgm:cxn modelId="{A3019F1F-F88E-4992-ACFE-8E919731ABAD}" type="presParOf" srcId="{8ED5A66D-BBFA-44C6-9BED-14D53E873908}" destId="{F8BD9CB0-65B3-4FFA-88A7-EE4D1CF159A3}" srcOrd="1" destOrd="0" presId="urn:microsoft.com/office/officeart/2008/layout/CaptionedPictures"/>
    <dgm:cxn modelId="{485667B7-3E06-47B2-BD6E-4FC012AEE552}" type="presParOf" srcId="{8ED5A66D-BBFA-44C6-9BED-14D53E873908}" destId="{B23BEEF8-485B-4992-B5CC-9A42186CB935}" srcOrd="2" destOrd="0" presId="urn:microsoft.com/office/officeart/2008/layout/CaptionedPictures"/>
    <dgm:cxn modelId="{B3F014C8-6DDA-461D-B146-EC9000296889}" type="presParOf" srcId="{B23BEEF8-485B-4992-B5CC-9A42186CB935}" destId="{FC9C2F04-8E9B-4338-8CEF-D9ED48E591CE}" srcOrd="0" destOrd="0" presId="urn:microsoft.com/office/officeart/2008/layout/CaptionedPictures"/>
    <dgm:cxn modelId="{3EF20BD1-5831-4612-A65D-84245E8466B6}" type="presParOf" srcId="{B23BEEF8-485B-4992-B5CC-9A42186CB935}" destId="{7929D96B-F9EF-484C-86FE-591742F30EA8}" srcOrd="1" destOrd="0" presId="urn:microsoft.com/office/officeart/2008/layout/CaptionedPictures"/>
    <dgm:cxn modelId="{5DAB6253-7714-472E-A060-7543D90D5C42}" type="presParOf" srcId="{2B9AF739-8CE4-45F7-AFE7-F3F734C15853}" destId="{F4E5785C-0F86-4252-A229-BEFFAF3E930E}" srcOrd="7" destOrd="0" presId="urn:microsoft.com/office/officeart/2008/layout/CaptionedPictures"/>
    <dgm:cxn modelId="{46770FD6-7BFE-4598-8291-E79AEF956683}" type="presParOf" srcId="{2B9AF739-8CE4-45F7-AFE7-F3F734C15853}" destId="{5970D04F-2936-4B6C-B6CB-9DBA865F257A}" srcOrd="8" destOrd="0" presId="urn:microsoft.com/office/officeart/2008/layout/CaptionedPictures"/>
    <dgm:cxn modelId="{C172219F-D427-41C0-8255-8021C1543D14}" type="presParOf" srcId="{5970D04F-2936-4B6C-B6CB-9DBA865F257A}" destId="{A52B2A3C-63FA-4493-80C1-75BB2842321F}" srcOrd="0" destOrd="0" presId="urn:microsoft.com/office/officeart/2008/layout/CaptionedPictures"/>
    <dgm:cxn modelId="{B5058EB5-5024-4860-AD14-D4BC1DD24610}" type="presParOf" srcId="{5970D04F-2936-4B6C-B6CB-9DBA865F257A}" destId="{AD4D4F42-C638-4D92-BF13-9A641B616870}" srcOrd="1" destOrd="0" presId="urn:microsoft.com/office/officeart/2008/layout/CaptionedPictures"/>
    <dgm:cxn modelId="{52929ED3-FE12-40C0-A320-33A7CCD4700C}" type="presParOf" srcId="{5970D04F-2936-4B6C-B6CB-9DBA865F257A}" destId="{E52F9C51-821D-434F-BE6A-C0C4CF19EA50}" srcOrd="2" destOrd="0" presId="urn:microsoft.com/office/officeart/2008/layout/CaptionedPictures"/>
    <dgm:cxn modelId="{B4193928-E50A-4C19-ADE0-5A601664A86F}" type="presParOf" srcId="{E52F9C51-821D-434F-BE6A-C0C4CF19EA50}" destId="{23FE3896-EA3A-4737-A016-47AFF2417701}" srcOrd="0" destOrd="0" presId="urn:microsoft.com/office/officeart/2008/layout/CaptionedPictures"/>
    <dgm:cxn modelId="{2750DB47-BF6B-4B5E-8B50-EE3B93D3156C}" type="presParOf" srcId="{E52F9C51-821D-434F-BE6A-C0C4CF19EA50}" destId="{8CA78A6D-6B4F-4930-B1FC-A257948359F2}" srcOrd="1" destOrd="0" presId="urn:microsoft.com/office/officeart/2008/layout/CaptionedPictures"/>
    <dgm:cxn modelId="{F08D0EA9-05F9-4C76-9A21-8BA67AE01F41}" type="presParOf" srcId="{2B9AF739-8CE4-45F7-AFE7-F3F734C15853}" destId="{A5A116A5-116F-4186-80B7-705BD4CF5082}" srcOrd="9" destOrd="0" presId="urn:microsoft.com/office/officeart/2008/layout/CaptionedPictures"/>
    <dgm:cxn modelId="{19941C6A-CA83-45C5-8FB7-BB37018D89F0}" type="presParOf" srcId="{2B9AF739-8CE4-45F7-AFE7-F3F734C15853}" destId="{FAB9818A-DED3-4885-B640-0603540FB8BB}" srcOrd="10" destOrd="0" presId="urn:microsoft.com/office/officeart/2008/layout/CaptionedPictures"/>
    <dgm:cxn modelId="{0AA11D33-D48D-45E4-B0E5-A68FBF657B34}" type="presParOf" srcId="{FAB9818A-DED3-4885-B640-0603540FB8BB}" destId="{77E51CBB-7E01-4644-90A0-D4FDFE9551FA}" srcOrd="0" destOrd="0" presId="urn:microsoft.com/office/officeart/2008/layout/CaptionedPictures"/>
    <dgm:cxn modelId="{6B3FFDE8-2312-403B-808A-972CE825F9BA}" type="presParOf" srcId="{FAB9818A-DED3-4885-B640-0603540FB8BB}" destId="{DFC833F3-E14A-4443-9A1D-71DB5462A4AB}" srcOrd="1" destOrd="0" presId="urn:microsoft.com/office/officeart/2008/layout/CaptionedPictures"/>
    <dgm:cxn modelId="{0410B756-8021-4A7F-854B-FFB3A74AA79E}" type="presParOf" srcId="{FAB9818A-DED3-4885-B640-0603540FB8BB}" destId="{9C253864-77A1-4926-A5BB-FF079C3888EF}" srcOrd="2" destOrd="0" presId="urn:microsoft.com/office/officeart/2008/layout/CaptionedPictures"/>
    <dgm:cxn modelId="{2EDAB714-6E73-423C-B0CD-A2FB2AF34C44}" type="presParOf" srcId="{9C253864-77A1-4926-A5BB-FF079C3888EF}" destId="{8EBC80FF-8646-4078-8005-1EC04F8557D2}" srcOrd="0" destOrd="0" presId="urn:microsoft.com/office/officeart/2008/layout/CaptionedPictures"/>
    <dgm:cxn modelId="{CDCD91BD-441B-46E3-99F9-CA79A1760345}" type="presParOf" srcId="{9C253864-77A1-4926-A5BB-FF079C3888EF}" destId="{4C46F150-DFBA-44F8-B0F5-39FF0DF8D8F6}" srcOrd="1" destOrd="0" presId="urn:microsoft.com/office/officeart/2008/layout/CaptionedPictures"/>
    <dgm:cxn modelId="{4BAB3E5C-87F5-4B6A-A01D-B18D9790C2B6}" type="presParOf" srcId="{2B9AF739-8CE4-45F7-AFE7-F3F734C15853}" destId="{A95F0DA1-BE49-47E8-A8CD-4BC9523E968F}" srcOrd="11" destOrd="0" presId="urn:microsoft.com/office/officeart/2008/layout/CaptionedPictures"/>
    <dgm:cxn modelId="{18395E7A-268D-4698-A7E6-7E4F382CA3DD}" type="presParOf" srcId="{2B9AF739-8CE4-45F7-AFE7-F3F734C15853}" destId="{163C0056-2C13-4F82-89CE-D6FC291B54AB}" srcOrd="12" destOrd="0" presId="urn:microsoft.com/office/officeart/2008/layout/CaptionedPictures"/>
    <dgm:cxn modelId="{EC8942CE-62E9-4EE3-9CF2-603648794D11}" type="presParOf" srcId="{163C0056-2C13-4F82-89CE-D6FC291B54AB}" destId="{F4530A0C-614C-4E93-9F69-98FDA5744E5C}" srcOrd="0" destOrd="0" presId="urn:microsoft.com/office/officeart/2008/layout/CaptionedPictures"/>
    <dgm:cxn modelId="{F6B8AFBC-E610-4286-A975-A0AD253498CE}" type="presParOf" srcId="{163C0056-2C13-4F82-89CE-D6FC291B54AB}" destId="{3505BF58-BEB3-4360-9027-910FBDED6C7A}" srcOrd="1" destOrd="0" presId="urn:microsoft.com/office/officeart/2008/layout/CaptionedPictures"/>
    <dgm:cxn modelId="{EE21E0C9-A749-4D1A-98E0-BC76D4C88991}" type="presParOf" srcId="{163C0056-2C13-4F82-89CE-D6FC291B54AB}" destId="{0209264D-570B-43DA-94AD-BBA197FD8ED0}" srcOrd="2" destOrd="0" presId="urn:microsoft.com/office/officeart/2008/layout/CaptionedPictures"/>
    <dgm:cxn modelId="{6416E52D-9B8D-4529-BD3E-16048F4AD6FF}" type="presParOf" srcId="{0209264D-570B-43DA-94AD-BBA197FD8ED0}" destId="{64A11A11-8898-453A-8081-AA4D79019A88}" srcOrd="0" destOrd="0" presId="urn:microsoft.com/office/officeart/2008/layout/CaptionedPictures"/>
    <dgm:cxn modelId="{4E44CFAC-587E-49E8-874A-5B002CAFE068}" type="presParOf" srcId="{0209264D-570B-43DA-94AD-BBA197FD8ED0}" destId="{5D2E64C3-5794-49BB-8A7B-8EA856E9B2A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C16B3-DFF7-4A5A-91EA-81988537021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</dgm:pt>
    <dgm:pt modelId="{BE6C8760-E177-432E-9526-F182720AC302}">
      <dgm:prSet phldrT="[Tekst]"/>
      <dgm:spPr/>
      <dgm:t>
        <a:bodyPr/>
        <a:lstStyle/>
        <a:p>
          <a:r>
            <a:rPr lang="pl-PL" dirty="0" smtClean="0"/>
            <a:t>Obrady </a:t>
          </a:r>
          <a:endParaRPr lang="pl-PL" dirty="0"/>
        </a:p>
      </dgm:t>
    </dgm:pt>
    <dgm:pt modelId="{444FA586-33AC-45CA-9125-B08E24991BE9}" type="parTrans" cxnId="{74013835-07AF-4CDC-9C60-5764C033B8A0}">
      <dgm:prSet/>
      <dgm:spPr/>
      <dgm:t>
        <a:bodyPr/>
        <a:lstStyle/>
        <a:p>
          <a:endParaRPr lang="pl-PL"/>
        </a:p>
      </dgm:t>
    </dgm:pt>
    <dgm:pt modelId="{9E07853A-0587-4597-B8E4-B82B5DF74679}" type="sibTrans" cxnId="{74013835-07AF-4CDC-9C60-5764C033B8A0}">
      <dgm:prSet/>
      <dgm:spPr/>
      <dgm:t>
        <a:bodyPr/>
        <a:lstStyle/>
        <a:p>
          <a:endParaRPr lang="pl-PL"/>
        </a:p>
      </dgm:t>
    </dgm:pt>
    <dgm:pt modelId="{4E3AE814-5550-4FF7-8C86-B8F92705D3EF}">
      <dgm:prSet phldrT="[Tekst]"/>
      <dgm:spPr/>
      <dgm:t>
        <a:bodyPr/>
        <a:lstStyle/>
        <a:p>
          <a:r>
            <a:rPr lang="pl-PL" dirty="0" smtClean="0"/>
            <a:t>Wystąpienie Prezydenta ZSLGR Pana Piotra Szczygielskiego</a:t>
          </a:r>
          <a:endParaRPr lang="pl-PL" dirty="0"/>
        </a:p>
      </dgm:t>
    </dgm:pt>
    <dgm:pt modelId="{30518BF7-B282-4401-9036-F495B9613B00}" type="parTrans" cxnId="{B3D8D663-CF87-4DEC-87B5-F49F0AA4FF23}">
      <dgm:prSet/>
      <dgm:spPr/>
      <dgm:t>
        <a:bodyPr/>
        <a:lstStyle/>
        <a:p>
          <a:endParaRPr lang="pl-PL"/>
        </a:p>
      </dgm:t>
    </dgm:pt>
    <dgm:pt modelId="{F6B868D6-F21F-49D0-82E2-C9A85D0CC471}" type="sibTrans" cxnId="{B3D8D663-CF87-4DEC-87B5-F49F0AA4FF23}">
      <dgm:prSet/>
      <dgm:spPr/>
      <dgm:t>
        <a:bodyPr/>
        <a:lstStyle/>
        <a:p>
          <a:endParaRPr lang="pl-PL"/>
        </a:p>
      </dgm:t>
    </dgm:pt>
    <dgm:pt modelId="{0B6EFECB-7D2E-4C06-AAB5-89ACD0B3B0B5}">
      <dgm:prSet phldrT="[Tekst]"/>
      <dgm:spPr/>
      <dgm:t>
        <a:bodyPr/>
        <a:lstStyle/>
        <a:p>
          <a:r>
            <a:rPr lang="pl-PL" dirty="0" smtClean="0"/>
            <a:t>Program spotkania</a:t>
          </a:r>
          <a:endParaRPr lang="pl-PL" dirty="0"/>
        </a:p>
      </dgm:t>
    </dgm:pt>
    <dgm:pt modelId="{1D119ABD-532E-4EC8-8369-2232DE1FF66E}" type="sibTrans" cxnId="{03B47A6B-3349-46A0-B9D7-9E923D56E4A5}">
      <dgm:prSet/>
      <dgm:spPr/>
      <dgm:t>
        <a:bodyPr/>
        <a:lstStyle/>
        <a:p>
          <a:endParaRPr lang="pl-PL"/>
        </a:p>
      </dgm:t>
    </dgm:pt>
    <dgm:pt modelId="{9C940352-4F4F-460A-B6ED-9AD054778131}" type="parTrans" cxnId="{03B47A6B-3349-46A0-B9D7-9E923D56E4A5}">
      <dgm:prSet/>
      <dgm:spPr/>
      <dgm:t>
        <a:bodyPr/>
        <a:lstStyle/>
        <a:p>
          <a:endParaRPr lang="pl-PL"/>
        </a:p>
      </dgm:t>
    </dgm:pt>
    <dgm:pt modelId="{CB977215-F58E-4AF6-9AA2-770EEC57F9E6}" type="pres">
      <dgm:prSet presAssocID="{F65C16B3-DFF7-4A5A-91EA-819885370219}" presName="Name0" presStyleCnt="0">
        <dgm:presLayoutVars>
          <dgm:chMax val="9"/>
          <dgm:chPref val="9"/>
        </dgm:presLayoutVars>
      </dgm:prSet>
      <dgm:spPr/>
    </dgm:pt>
    <dgm:pt modelId="{0D2427EC-15CB-498C-8505-05F38F8F0239}" type="pres">
      <dgm:prSet presAssocID="{BE6C8760-E177-432E-9526-F182720AC302}" presName="picture1" presStyleCnt="0"/>
      <dgm:spPr/>
    </dgm:pt>
    <dgm:pt modelId="{AE9C166E-70B0-48D9-8F13-604C76BB30FE}" type="pres">
      <dgm:prSet presAssocID="{BE6C8760-E177-432E-9526-F182720AC302}" presName="picture" presStyleLbl="align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1D9F1A5-1B4F-4004-A630-3D7CBD5F088C}" type="pres">
      <dgm:prSet presAssocID="{BE6C8760-E177-432E-9526-F182720AC302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E564C0-61B6-473C-AFF9-9210DA02986D}" type="pres">
      <dgm:prSet presAssocID="{4E3AE814-5550-4FF7-8C86-B8F92705D3EF}" presName="picture2" presStyleCnt="0"/>
      <dgm:spPr/>
    </dgm:pt>
    <dgm:pt modelId="{C0E17ACF-20D0-4BB0-8057-4B9D171F93B5}" type="pres">
      <dgm:prSet presAssocID="{4E3AE814-5550-4FF7-8C86-B8F92705D3EF}" presName="picture" presStyleLbl="align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4E2CDA4A-4D8B-490A-A3C3-196EC42ED69B}" type="pres">
      <dgm:prSet presAssocID="{4E3AE814-5550-4FF7-8C86-B8F92705D3EF}" presName="parent2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150F82-F8AA-4429-B0E0-66FB9127099D}" type="pres">
      <dgm:prSet presAssocID="{0B6EFECB-7D2E-4C06-AAB5-89ACD0B3B0B5}" presName="picture3" presStyleCnt="0"/>
      <dgm:spPr/>
    </dgm:pt>
    <dgm:pt modelId="{7B828432-42E4-4CC8-8C83-288F0E4774D8}" type="pres">
      <dgm:prSet presAssocID="{0B6EFECB-7D2E-4C06-AAB5-89ACD0B3B0B5}" presName="picture" presStyleLbl="align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C9E3BCB6-3D55-4C37-BE1E-841C374BFEFB}" type="pres">
      <dgm:prSet presAssocID="{0B6EFECB-7D2E-4C06-AAB5-89ACD0B3B0B5}" presName="parent3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3B47A6B-3349-46A0-B9D7-9E923D56E4A5}" srcId="{F65C16B3-DFF7-4A5A-91EA-819885370219}" destId="{0B6EFECB-7D2E-4C06-AAB5-89ACD0B3B0B5}" srcOrd="2" destOrd="0" parTransId="{9C940352-4F4F-460A-B6ED-9AD054778131}" sibTransId="{1D119ABD-532E-4EC8-8369-2232DE1FF66E}"/>
    <dgm:cxn modelId="{F4110686-81D0-433C-95C2-B85F050BD12D}" type="presOf" srcId="{BE6C8760-E177-432E-9526-F182720AC302}" destId="{11D9F1A5-1B4F-4004-A630-3D7CBD5F088C}" srcOrd="0" destOrd="0" presId="urn:microsoft.com/office/officeart/2011/layout/ThemePictureAlternatingAccent"/>
    <dgm:cxn modelId="{65564B8E-2391-4062-931D-D2331917F0C1}" type="presOf" srcId="{0B6EFECB-7D2E-4C06-AAB5-89ACD0B3B0B5}" destId="{C9E3BCB6-3D55-4C37-BE1E-841C374BFEFB}" srcOrd="0" destOrd="0" presId="urn:microsoft.com/office/officeart/2011/layout/ThemePictureAlternatingAccent"/>
    <dgm:cxn modelId="{FE29E182-8A24-4551-98BF-0263FE2C314A}" type="presOf" srcId="{F65C16B3-DFF7-4A5A-91EA-819885370219}" destId="{CB977215-F58E-4AF6-9AA2-770EEC57F9E6}" srcOrd="0" destOrd="0" presId="urn:microsoft.com/office/officeart/2011/layout/ThemePictureAlternatingAccent"/>
    <dgm:cxn modelId="{74013835-07AF-4CDC-9C60-5764C033B8A0}" srcId="{F65C16B3-DFF7-4A5A-91EA-819885370219}" destId="{BE6C8760-E177-432E-9526-F182720AC302}" srcOrd="0" destOrd="0" parTransId="{444FA586-33AC-45CA-9125-B08E24991BE9}" sibTransId="{9E07853A-0587-4597-B8E4-B82B5DF74679}"/>
    <dgm:cxn modelId="{B3D8D663-CF87-4DEC-87B5-F49F0AA4FF23}" srcId="{F65C16B3-DFF7-4A5A-91EA-819885370219}" destId="{4E3AE814-5550-4FF7-8C86-B8F92705D3EF}" srcOrd="1" destOrd="0" parTransId="{30518BF7-B282-4401-9036-F495B9613B00}" sibTransId="{F6B868D6-F21F-49D0-82E2-C9A85D0CC471}"/>
    <dgm:cxn modelId="{3C0FC689-ACD8-4AB8-B707-09F3AD6F7D5A}" type="presOf" srcId="{4E3AE814-5550-4FF7-8C86-B8F92705D3EF}" destId="{4E2CDA4A-4D8B-490A-A3C3-196EC42ED69B}" srcOrd="0" destOrd="0" presId="urn:microsoft.com/office/officeart/2011/layout/ThemePictureAlternatingAccent"/>
    <dgm:cxn modelId="{6C214FAE-7361-4276-A67E-DBBDC880A706}" type="presParOf" srcId="{CB977215-F58E-4AF6-9AA2-770EEC57F9E6}" destId="{0D2427EC-15CB-498C-8505-05F38F8F0239}" srcOrd="0" destOrd="0" presId="urn:microsoft.com/office/officeart/2011/layout/ThemePictureAlternatingAccent"/>
    <dgm:cxn modelId="{85F82347-093C-4980-A706-4F3B543A7980}" type="presParOf" srcId="{0D2427EC-15CB-498C-8505-05F38F8F0239}" destId="{AE9C166E-70B0-48D9-8F13-604C76BB30FE}" srcOrd="0" destOrd="0" presId="urn:microsoft.com/office/officeart/2011/layout/ThemePictureAlternatingAccent"/>
    <dgm:cxn modelId="{513183DF-3149-4809-B638-A9A458148030}" type="presParOf" srcId="{CB977215-F58E-4AF6-9AA2-770EEC57F9E6}" destId="{11D9F1A5-1B4F-4004-A630-3D7CBD5F088C}" srcOrd="1" destOrd="0" presId="urn:microsoft.com/office/officeart/2011/layout/ThemePictureAlternatingAccent"/>
    <dgm:cxn modelId="{B86F5E54-D433-4E78-A747-66E31158F55F}" type="presParOf" srcId="{CB977215-F58E-4AF6-9AA2-770EEC57F9E6}" destId="{C7E564C0-61B6-473C-AFF9-9210DA02986D}" srcOrd="2" destOrd="0" presId="urn:microsoft.com/office/officeart/2011/layout/ThemePictureAlternatingAccent"/>
    <dgm:cxn modelId="{578A1166-9BD1-4CCC-B93A-C3703DEE114A}" type="presParOf" srcId="{C7E564C0-61B6-473C-AFF9-9210DA02986D}" destId="{C0E17ACF-20D0-4BB0-8057-4B9D171F93B5}" srcOrd="0" destOrd="0" presId="urn:microsoft.com/office/officeart/2011/layout/ThemePictureAlternatingAccent"/>
    <dgm:cxn modelId="{6E29C930-C30D-4B6C-9A66-5939A7AFFF99}" type="presParOf" srcId="{CB977215-F58E-4AF6-9AA2-770EEC57F9E6}" destId="{4E2CDA4A-4D8B-490A-A3C3-196EC42ED69B}" srcOrd="3" destOrd="0" presId="urn:microsoft.com/office/officeart/2011/layout/ThemePictureAlternatingAccent"/>
    <dgm:cxn modelId="{3CA6FF1E-7852-4D1B-8A7B-86E44B6E0F7E}" type="presParOf" srcId="{CB977215-F58E-4AF6-9AA2-770EEC57F9E6}" destId="{E2150F82-F8AA-4429-B0E0-66FB9127099D}" srcOrd="4" destOrd="0" presId="urn:microsoft.com/office/officeart/2011/layout/ThemePictureAlternatingAccent"/>
    <dgm:cxn modelId="{137F8F5E-9300-44B0-A99C-8509F642E643}" type="presParOf" srcId="{E2150F82-F8AA-4429-B0E0-66FB9127099D}" destId="{7B828432-42E4-4CC8-8C83-288F0E4774D8}" srcOrd="0" destOrd="0" presId="urn:microsoft.com/office/officeart/2011/layout/ThemePictureAlternatingAccent"/>
    <dgm:cxn modelId="{D4CB1C5A-DA0F-49FF-81A7-F4FE4873A3CD}" type="presParOf" srcId="{CB977215-F58E-4AF6-9AA2-770EEC57F9E6}" destId="{C9E3BCB6-3D55-4C37-BE1E-841C374BFEFB}" srcOrd="5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609C6-58AB-4918-91D4-EBF2FD8D7B8B}">
      <dsp:nvSpPr>
        <dsp:cNvPr id="0" name=""/>
        <dsp:cNvSpPr/>
      </dsp:nvSpPr>
      <dsp:spPr>
        <a:xfrm>
          <a:off x="12490" y="3926"/>
          <a:ext cx="1285121" cy="1511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D4A10-E443-42CD-9EC5-01047B9D208F}">
      <dsp:nvSpPr>
        <dsp:cNvPr id="0" name=""/>
        <dsp:cNvSpPr/>
      </dsp:nvSpPr>
      <dsp:spPr>
        <a:xfrm>
          <a:off x="76746" y="64402"/>
          <a:ext cx="1156609" cy="98274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A6988-230A-467D-8D37-DA044DB13DAA}">
      <dsp:nvSpPr>
        <dsp:cNvPr id="0" name=""/>
        <dsp:cNvSpPr/>
      </dsp:nvSpPr>
      <dsp:spPr>
        <a:xfrm>
          <a:off x="76746" y="1047142"/>
          <a:ext cx="1156609" cy="40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Stowarzyszenie Kołobrzeska LGR</a:t>
          </a:r>
          <a:endParaRPr lang="pl-PL" sz="1100" kern="1200" dirty="0"/>
        </a:p>
      </dsp:txBody>
      <dsp:txXfrm>
        <a:off x="76746" y="1047142"/>
        <a:ext cx="1156609" cy="408215"/>
      </dsp:txXfrm>
    </dsp:sp>
    <dsp:sp modelId="{C0ED29A1-FC36-424E-8721-1D51FCAE8A27}">
      <dsp:nvSpPr>
        <dsp:cNvPr id="0" name=""/>
        <dsp:cNvSpPr/>
      </dsp:nvSpPr>
      <dsp:spPr>
        <a:xfrm>
          <a:off x="1428035" y="3926"/>
          <a:ext cx="1285121" cy="1511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B19DA-02C1-4CA3-802A-26E7E4ED8F1B}">
      <dsp:nvSpPr>
        <dsp:cNvPr id="0" name=""/>
        <dsp:cNvSpPr/>
      </dsp:nvSpPr>
      <dsp:spPr>
        <a:xfrm>
          <a:off x="1492291" y="64402"/>
          <a:ext cx="1156609" cy="98274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8706F-96EC-4610-90B9-2DC7633AB0CE}">
      <dsp:nvSpPr>
        <dsp:cNvPr id="0" name=""/>
        <dsp:cNvSpPr/>
      </dsp:nvSpPr>
      <dsp:spPr>
        <a:xfrm>
          <a:off x="1492291" y="1047142"/>
          <a:ext cx="1156609" cy="40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LGR Partnerstwo Drawy</a:t>
          </a:r>
          <a:endParaRPr lang="pl-PL" sz="1100" kern="1200" dirty="0"/>
        </a:p>
      </dsp:txBody>
      <dsp:txXfrm>
        <a:off x="1492291" y="1047142"/>
        <a:ext cx="1156609" cy="408215"/>
      </dsp:txXfrm>
    </dsp:sp>
    <dsp:sp modelId="{23DDE198-F13E-469F-98BE-DE871DE474D5}">
      <dsp:nvSpPr>
        <dsp:cNvPr id="0" name=""/>
        <dsp:cNvSpPr/>
      </dsp:nvSpPr>
      <dsp:spPr>
        <a:xfrm>
          <a:off x="2843580" y="3926"/>
          <a:ext cx="1285121" cy="1511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94A5B-D898-42FB-B0B3-D9D027D276D9}">
      <dsp:nvSpPr>
        <dsp:cNvPr id="0" name=""/>
        <dsp:cNvSpPr/>
      </dsp:nvSpPr>
      <dsp:spPr>
        <a:xfrm>
          <a:off x="2907836" y="64402"/>
          <a:ext cx="1156609" cy="98274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BBB21-7108-4D4D-A19D-5581E1A2A1A1}">
      <dsp:nvSpPr>
        <dsp:cNvPr id="0" name=""/>
        <dsp:cNvSpPr/>
      </dsp:nvSpPr>
      <dsp:spPr>
        <a:xfrm>
          <a:off x="2907836" y="1047142"/>
          <a:ext cx="1156609" cy="40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Darłowska LGR </a:t>
          </a:r>
          <a:endParaRPr lang="pl-PL" sz="1100" kern="1200" dirty="0"/>
        </a:p>
      </dsp:txBody>
      <dsp:txXfrm>
        <a:off x="2907836" y="1047142"/>
        <a:ext cx="1156609" cy="408215"/>
      </dsp:txXfrm>
    </dsp:sp>
    <dsp:sp modelId="{A7E8192C-503C-4E9A-965F-A26C500D88F1}">
      <dsp:nvSpPr>
        <dsp:cNvPr id="0" name=""/>
        <dsp:cNvSpPr/>
      </dsp:nvSpPr>
      <dsp:spPr>
        <a:xfrm>
          <a:off x="12490" y="1644346"/>
          <a:ext cx="1285121" cy="1511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D9CB0-65B3-4FFA-88A7-EE4D1CF159A3}">
      <dsp:nvSpPr>
        <dsp:cNvPr id="0" name=""/>
        <dsp:cNvSpPr/>
      </dsp:nvSpPr>
      <dsp:spPr>
        <a:xfrm>
          <a:off x="76746" y="1704822"/>
          <a:ext cx="1156609" cy="98274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9D96B-F9EF-484C-86FE-591742F30EA8}">
      <dsp:nvSpPr>
        <dsp:cNvPr id="0" name=""/>
        <dsp:cNvSpPr/>
      </dsp:nvSpPr>
      <dsp:spPr>
        <a:xfrm>
          <a:off x="76746" y="2687562"/>
          <a:ext cx="1156609" cy="40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Mieleńska LGR</a:t>
          </a:r>
          <a:endParaRPr lang="pl-PL" sz="1100" kern="1200" dirty="0"/>
        </a:p>
      </dsp:txBody>
      <dsp:txXfrm>
        <a:off x="76746" y="2687562"/>
        <a:ext cx="1156609" cy="408215"/>
      </dsp:txXfrm>
    </dsp:sp>
    <dsp:sp modelId="{A52B2A3C-63FA-4493-80C1-75BB2842321F}">
      <dsp:nvSpPr>
        <dsp:cNvPr id="0" name=""/>
        <dsp:cNvSpPr/>
      </dsp:nvSpPr>
      <dsp:spPr>
        <a:xfrm>
          <a:off x="1428035" y="1644346"/>
          <a:ext cx="1285121" cy="1511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D4F42-C638-4D92-BF13-9A641B616870}">
      <dsp:nvSpPr>
        <dsp:cNvPr id="0" name=""/>
        <dsp:cNvSpPr/>
      </dsp:nvSpPr>
      <dsp:spPr>
        <a:xfrm>
          <a:off x="1492291" y="1704822"/>
          <a:ext cx="1156609" cy="98274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78A6D-6B4F-4930-B1FC-A257948359F2}">
      <dsp:nvSpPr>
        <dsp:cNvPr id="0" name=""/>
        <dsp:cNvSpPr/>
      </dsp:nvSpPr>
      <dsp:spPr>
        <a:xfrm>
          <a:off x="1492291" y="2687562"/>
          <a:ext cx="1156609" cy="40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LGR Zalew Szczeciński</a:t>
          </a:r>
          <a:endParaRPr lang="pl-PL" sz="1100" kern="1200" dirty="0"/>
        </a:p>
      </dsp:txBody>
      <dsp:txXfrm>
        <a:off x="1492291" y="2687562"/>
        <a:ext cx="1156609" cy="408215"/>
      </dsp:txXfrm>
    </dsp:sp>
    <dsp:sp modelId="{77E51CBB-7E01-4644-90A0-D4FDFE9551FA}">
      <dsp:nvSpPr>
        <dsp:cNvPr id="0" name=""/>
        <dsp:cNvSpPr/>
      </dsp:nvSpPr>
      <dsp:spPr>
        <a:xfrm>
          <a:off x="2843580" y="1644346"/>
          <a:ext cx="1285121" cy="1511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833F3-E14A-4443-9A1D-71DB5462A4AB}">
      <dsp:nvSpPr>
        <dsp:cNvPr id="0" name=""/>
        <dsp:cNvSpPr/>
      </dsp:nvSpPr>
      <dsp:spPr>
        <a:xfrm>
          <a:off x="2907836" y="1704822"/>
          <a:ext cx="1156609" cy="982740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6F150-DFBA-44F8-B0F5-39FF0DF8D8F6}">
      <dsp:nvSpPr>
        <dsp:cNvPr id="0" name=""/>
        <dsp:cNvSpPr/>
      </dsp:nvSpPr>
      <dsp:spPr>
        <a:xfrm>
          <a:off x="2907836" y="2687562"/>
          <a:ext cx="1156609" cy="40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Stowarzyszenie Sieja</a:t>
          </a:r>
          <a:endParaRPr lang="pl-PL" sz="1100" kern="1200" dirty="0"/>
        </a:p>
      </dsp:txBody>
      <dsp:txXfrm>
        <a:off x="2907836" y="2687562"/>
        <a:ext cx="1156609" cy="408215"/>
      </dsp:txXfrm>
    </dsp:sp>
    <dsp:sp modelId="{F4530A0C-614C-4E93-9F69-98FDA5744E5C}">
      <dsp:nvSpPr>
        <dsp:cNvPr id="0" name=""/>
        <dsp:cNvSpPr/>
      </dsp:nvSpPr>
      <dsp:spPr>
        <a:xfrm>
          <a:off x="1428035" y="3284766"/>
          <a:ext cx="1285121" cy="1511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5BF58-BEB3-4360-9027-910FBDED6C7A}">
      <dsp:nvSpPr>
        <dsp:cNvPr id="0" name=""/>
        <dsp:cNvSpPr/>
      </dsp:nvSpPr>
      <dsp:spPr>
        <a:xfrm>
          <a:off x="1492291" y="3345242"/>
          <a:ext cx="1156609" cy="98274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E64C3-5794-49BB-8A7B-8EA856E9B2AC}">
      <dsp:nvSpPr>
        <dsp:cNvPr id="0" name=""/>
        <dsp:cNvSpPr/>
      </dsp:nvSpPr>
      <dsp:spPr>
        <a:xfrm>
          <a:off x="1492291" y="4327982"/>
          <a:ext cx="1156609" cy="40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LGR Partnerstwo Jezior</a:t>
          </a:r>
          <a:endParaRPr lang="pl-PL" sz="1100" kern="1200" dirty="0"/>
        </a:p>
      </dsp:txBody>
      <dsp:txXfrm>
        <a:off x="1492291" y="4327982"/>
        <a:ext cx="1156609" cy="408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Obraz motywu z naprzemiennym akcentem"/>
  <dgm:desc val="Umożliwia pokazanie grupy obrazów, gdzie pierwszy obraz jest największy i znajduje się na górze. Dodatkowe obrazy poziomu 1 są umieszczone naprzemiennie w kwadratach i prostokątach z ograniczeniem do dziewięciu obrazów poziomu 1. Najlepiej się sprawdza w przypadku małej ilości tekstu. Nieużywany tekst jest niewidoczny, ale jest dostępny po przełączeniu układu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7CC7F-D7DE-46B2-8169-A6F147520AE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9E1E8-05AA-4ADA-B904-E15722FC3E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23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9E1E8-05AA-4ADA-B904-E15722FC3E5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23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9E1E8-05AA-4ADA-B904-E15722FC3E5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736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9E1E8-05AA-4ADA-B904-E15722FC3E5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01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9E1E8-05AA-4ADA-B904-E15722FC3E5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48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4603F0-AFD6-402C-B49F-3C08FCE0A834}" type="datetimeFigureOut">
              <a:rPr lang="pl-PL" smtClean="0"/>
              <a:pPr/>
              <a:t>2013-03-14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F7AE33-86FE-4535-821A-7BA5B1782B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764703"/>
            <a:ext cx="7632848" cy="518457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pl-PL" sz="2000" dirty="0" smtClean="0">
                <a:effectLst/>
              </a:rPr>
              <a:t>Kołobrzeg, 14-15 marca 2013 r. </a:t>
            </a:r>
            <a:br>
              <a:rPr lang="pl-PL" sz="2000" dirty="0" smtClean="0">
                <a:effectLst/>
              </a:rPr>
            </a:br>
            <a:r>
              <a:rPr lang="pl-PL" sz="2000" dirty="0" smtClean="0">
                <a:effectLst/>
              </a:rPr>
              <a:t>Hotel AQUARIUS  SPA </a:t>
            </a:r>
            <a:endParaRPr lang="pl-PL" sz="2000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692696"/>
            <a:ext cx="7560839" cy="460851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Podsumowanie prezydencji </a:t>
            </a: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Zachodniopomorskiej </a:t>
            </a: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Sieci Lokalnych Grup Rybackich </a:t>
            </a: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sprawowanej przez</a:t>
            </a: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Stowarzyszenie Kołobrzeska Lokalna Grupa Rybacka </a:t>
            </a:r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01.09.2012 – 28.02.2013</a:t>
            </a:r>
          </a:p>
          <a:p>
            <a:pPr algn="ctr"/>
            <a:endParaRPr lang="pl-PL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07452"/>
            <a:ext cx="773291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5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effectLst/>
                <a:latin typeface="Arial" pitchFamily="34" charset="0"/>
                <a:cs typeface="Arial" pitchFamily="34" charset="0"/>
              </a:rPr>
              <a:t>Najważniejsze zagadnienia omawiane podczas </a:t>
            </a:r>
            <a: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  <a:t>spotkań ZSLGR, cd. </a:t>
            </a:r>
            <a:endParaRPr lang="pl-PL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800" dirty="0" smtClean="0"/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Współpraca między LGR-</a:t>
            </a:r>
            <a:r>
              <a:rPr lang="pl-PL" sz="2400" dirty="0" err="1">
                <a:latin typeface="Arial" pitchFamily="34" charset="0"/>
                <a:cs typeface="Arial" pitchFamily="34" charset="0"/>
              </a:rPr>
              <a:t>ami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a LGD w kolejnym okresie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finansowania</a:t>
            </a:r>
          </a:p>
          <a:p>
            <a:pPr marL="82296" indent="0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Badanie ewaluacyjne prowadzone przez Ministerstwo Rolnictwa i Rozwoju Wsi</a:t>
            </a:r>
          </a:p>
          <a:p>
            <a:pPr marL="82296" indent="0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Projekty w ramach środka 4.2 Wsparcie na rzecz współpracy międzyregionalnej i międzynarodowej</a:t>
            </a:r>
          </a:p>
          <a:p>
            <a:endParaRPr lang="pl-PL" sz="2800" dirty="0" smtClean="0"/>
          </a:p>
          <a:p>
            <a:pPr marL="82296" indent="0">
              <a:buNone/>
            </a:pPr>
            <a:endParaRPr lang="pl-P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49280"/>
            <a:ext cx="7732911" cy="7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Ostatnie zadanie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052902"/>
          </a:xfrm>
        </p:spPr>
        <p:txBody>
          <a:bodyPr>
            <a:normAutofit fontScale="85000" lnSpcReduction="10000"/>
          </a:bodyPr>
          <a:lstStyle/>
          <a:p>
            <a:pPr marL="82296" lvl="0">
              <a:lnSpc>
                <a:spcPct val="150000"/>
              </a:lnSpc>
              <a:buClr>
                <a:srgbClr val="31B6FD"/>
              </a:buClr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Konferencja pt. Podsumowanie Prezydencji Zachodniopomorskiej Sieci Lokalnych Grup Rybackich sprawowanej przez Stowarzyszenie Kołobrzeska Lokalna Grupa Rybacka </a:t>
            </a:r>
          </a:p>
          <a:p>
            <a:pPr marL="82296" lvl="0">
              <a:lnSpc>
                <a:spcPct val="150000"/>
              </a:lnSpc>
              <a:buClr>
                <a:srgbClr val="31B6FD"/>
              </a:buCl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Organizowana w dniach 14 – 15 marca 2013 r.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49280"/>
            <a:ext cx="7732911" cy="7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effectLst/>
                <a:latin typeface="Arial" pitchFamily="34" charset="0"/>
                <a:cs typeface="Arial" pitchFamily="34" charset="0"/>
              </a:rPr>
              <a:t>Przekazanie prezydencji </a:t>
            </a:r>
            <a:br>
              <a:rPr lang="pl-PL" sz="36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effectLst/>
                <a:latin typeface="Arial" pitchFamily="34" charset="0"/>
                <a:cs typeface="Arial" pitchFamily="34" charset="0"/>
              </a:rPr>
              <a:t>Zachodniopomorskiej Sieci Lokalnych Grup Rybackich</a:t>
            </a:r>
            <a:endParaRPr lang="pl-PL" sz="36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2636912"/>
            <a:ext cx="7386024" cy="3611488"/>
          </a:xfrm>
        </p:spPr>
        <p:txBody>
          <a:bodyPr/>
          <a:lstStyle/>
          <a:p>
            <a:pPr marL="82296" indent="0" algn="ctr"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2296" indent="0"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dla Lokalnej Grupy Rybackiej </a:t>
            </a:r>
          </a:p>
          <a:p>
            <a:pPr marL="82296" indent="0"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„Partnerstwo Jezior”</a:t>
            </a:r>
          </a:p>
          <a:p>
            <a:pPr marL="82296" indent="0" algn="ctr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296" indent="0" algn="ctr"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2296" indent="0" algn="ctr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296" indent="0" algn="ctr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49280"/>
            <a:ext cx="7732911" cy="7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effectLst/>
                <a:latin typeface="Arial" pitchFamily="34" charset="0"/>
                <a:cs typeface="Arial" pitchFamily="34" charset="0"/>
              </a:rPr>
              <a:t>Statuetka ZSLGR</a:t>
            </a:r>
            <a:br>
              <a:rPr lang="pl-PL" dirty="0" smtClean="0">
                <a:effectLst/>
                <a:latin typeface="Arial" pitchFamily="34" charset="0"/>
                <a:cs typeface="Arial" pitchFamily="34" charset="0"/>
              </a:rPr>
            </a:br>
            <a:endParaRPr lang="pl-PL" sz="1600" u="sng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DCIM\100MSDCF\DSC02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1124744"/>
            <a:ext cx="7498080" cy="5232648"/>
          </a:xfrm>
        </p:spPr>
        <p:txBody>
          <a:bodyPr/>
          <a:lstStyle/>
          <a:p>
            <a:pPr marL="82296" indent="0" algn="ctr">
              <a:buNone/>
            </a:pPr>
            <a:endParaRPr lang="pl-PL" b="1" dirty="0" smtClean="0"/>
          </a:p>
          <a:p>
            <a:pPr marL="82296" indent="0" algn="ctr"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Dziękuję za uwagę </a:t>
            </a:r>
          </a:p>
          <a:p>
            <a:pPr marL="82296" indent="0" algn="ctr"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2296" indent="0" algn="ctr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82296" indent="0" algn="ctr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Stowarzyszenie Kołobrzeska Lokalna </a:t>
            </a:r>
          </a:p>
          <a:p>
            <a:pPr marL="82296" indent="0" algn="ctr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Grupa Rybacka</a:t>
            </a:r>
          </a:p>
          <a:p>
            <a:pPr marL="82296" indent="0" algn="ctr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82296" indent="0" algn="ctr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ul. Szyprów 1</a:t>
            </a:r>
          </a:p>
          <a:p>
            <a:pPr marL="82296" indent="0" algn="ctr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78-100 Kołobrzeg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49280"/>
            <a:ext cx="7732911" cy="7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2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  <a:t>KILKA SŁÓW HISTORII</a:t>
            </a:r>
            <a:endParaRPr lang="pl-PL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196752"/>
            <a:ext cx="7632848" cy="5040560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14 lutego 2012 r. w Kołobrzegu, podczas spotkania przedstawicieli wszystkich LGR z województwa zachodniopomorskiego, ukonstytuował się Zarząd Zachodniopomorskiej Sieci Lokalnych Grup Rybackich w skład którego weszło 14 osób (po dwie z każdej LGR)</a:t>
            </a:r>
          </a:p>
          <a:p>
            <a:pPr marL="82296" indent="0" algn="just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Pierwszym Prezydentem ZSLGR został Pan Ryszard Jasionas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i sprawował przewodnictwo w ZSLGR w okresie od 01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marca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2012 r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. do 31 sierpnia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2012 r.</a:t>
            </a:r>
          </a:p>
          <a:p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Zatwierdzony został Regulamin ZSLGR</a:t>
            </a:r>
          </a:p>
          <a:p>
            <a:pPr marL="82296" indent="0" algn="just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Wybrano Sekretariat ZSLGR</a:t>
            </a:r>
          </a:p>
          <a:p>
            <a:pPr marL="82296" indent="0" algn="just">
              <a:buNone/>
            </a:pPr>
            <a:endParaRPr lang="pl-PL" sz="2400" dirty="0" smtClean="0"/>
          </a:p>
          <a:p>
            <a:pPr algn="just"/>
            <a:endParaRPr lang="pl-PL" sz="2400" dirty="0"/>
          </a:p>
          <a:p>
            <a:endParaRPr lang="pl-P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07452"/>
            <a:ext cx="780491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Ustalono przewodnictwo na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6-miesięczną kadencję, sprawowaną w formie prezydencji przez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poszczególne LGR, w kolejności: </a:t>
            </a:r>
          </a:p>
          <a:p>
            <a:pPr marL="82296" indent="0">
              <a:buNone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LGR Partnerstwo Drawy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Kołobrzeska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Lokalna Grupa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Rybacka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LGR Partnerstwo Jezior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LGR Zalew Szczeciński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Mieleńska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Lokalna Grupa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Rybacka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Stowarzyszenie SIEJA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Darłowska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Lokalna Grupa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Rybacka</a:t>
            </a:r>
          </a:p>
          <a:p>
            <a:pPr>
              <a:buFont typeface="Wingdings" pitchFamily="2" charset="2"/>
              <a:buChar char="Ø"/>
            </a:pPr>
            <a:endParaRPr lang="pl-PL" sz="2400" dirty="0"/>
          </a:p>
          <a:p>
            <a:pPr>
              <a:buFont typeface="Wingdings" pitchFamily="2" charset="2"/>
              <a:buChar char="Ø"/>
            </a:pPr>
            <a:endParaRPr lang="pl-PL" sz="2400" dirty="0"/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07452"/>
            <a:ext cx="780491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02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effectLst/>
                <a:latin typeface="Arial" pitchFamily="34" charset="0"/>
                <a:cs typeface="Arial" pitchFamily="34" charset="0"/>
              </a:rPr>
              <a:t>Pamiątkowe wpisy na listę „założycieli” ZSLGR. Kołobrzeg 14 lutego 2012 r.</a:t>
            </a:r>
            <a:endParaRPr lang="pl-PL" sz="2800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657623"/>
              </p:ext>
            </p:extLst>
          </p:nvPr>
        </p:nvGraphicFramePr>
        <p:xfrm>
          <a:off x="2843808" y="1447800"/>
          <a:ext cx="414119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0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>
                <a:effectLst/>
                <a:latin typeface="Arial" pitchFamily="34" charset="0"/>
                <a:cs typeface="Arial" pitchFamily="34" charset="0"/>
              </a:rPr>
              <a:t>Prezydencja Stowarzyszenia Kołobrzeska Lokalna Grupa Rybacka w ZSLGR</a:t>
            </a:r>
            <a:br>
              <a:rPr lang="pl-PL" sz="31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3100" dirty="0" smtClean="0">
                <a:effectLst/>
                <a:latin typeface="Arial" pitchFamily="34" charset="0"/>
                <a:cs typeface="Arial" pitchFamily="34" charset="0"/>
              </a:rPr>
              <a:t>01.09.2012 r.– 28.02.2013 r.</a:t>
            </a:r>
            <a:br>
              <a:rPr lang="pl-PL" sz="31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31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3100" dirty="0" smtClean="0">
                <a:effectLst/>
                <a:latin typeface="Arial" pitchFamily="34" charset="0"/>
                <a:cs typeface="Arial" pitchFamily="34" charset="0"/>
              </a:rPr>
            </a:br>
            <a:endParaRPr lang="pl-PL" sz="31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176464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pl-PL" sz="2800" dirty="0" smtClean="0"/>
              <a:t>Konferencją w Bornem Sulinowie, która miała miejsce 13-14 września 2012 r. Stowarzyszenie LGR „Partnerstwo Drawy” oficjalnie zakończyło prezydencję w ZSLGR.</a:t>
            </a:r>
          </a:p>
          <a:p>
            <a:pPr marL="82296" indent="0" algn="ctr">
              <a:buNone/>
            </a:pPr>
            <a:endParaRPr lang="pl-PL" sz="2800" dirty="0" smtClean="0"/>
          </a:p>
          <a:p>
            <a:pPr marL="82296" indent="0" algn="ctr">
              <a:buNone/>
            </a:pPr>
            <a:r>
              <a:rPr lang="pl-PL" sz="2800" dirty="0" smtClean="0"/>
              <a:t>Stery przejęło Stowarzyszenie Kołobrzeskiej Lokalnej Grupy Rybackiej pod przewodnictwem </a:t>
            </a:r>
          </a:p>
          <a:p>
            <a:pPr marL="82296" indent="0" algn="ctr">
              <a:buNone/>
            </a:pPr>
            <a:r>
              <a:rPr lang="pl-PL" sz="2800" b="1" dirty="0" smtClean="0"/>
              <a:t>Pana Piotra Szczygielskiego </a:t>
            </a:r>
          </a:p>
          <a:p>
            <a:pPr marL="82296" indent="0" algn="ctr">
              <a:buNone/>
            </a:pPr>
            <a:r>
              <a:rPr lang="pl-PL" sz="2800" b="1" dirty="0" smtClean="0"/>
              <a:t> II Prezydenta ZSLGR. </a:t>
            </a:r>
          </a:p>
          <a:p>
            <a:pPr marL="82296" indent="0" algn="ctr">
              <a:buNone/>
            </a:pPr>
            <a:endParaRPr lang="pl-PL" sz="2800" b="1" dirty="0"/>
          </a:p>
          <a:p>
            <a:pPr marL="82296" indent="0" algn="ctr">
              <a:buNone/>
            </a:pPr>
            <a:endParaRPr lang="pl-PL" sz="2800" b="1" dirty="0"/>
          </a:p>
          <a:p>
            <a:pPr marL="82296" indent="0" algn="ctr">
              <a:buNone/>
            </a:pPr>
            <a:endParaRPr lang="pl-PL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07452"/>
            <a:ext cx="780491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  <a:t>Pierwsze Spotkanie Zarządu Zachodniopomorskiej Sieci LGR</a:t>
            </a:r>
            <a:endParaRPr lang="pl-PL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628800"/>
            <a:ext cx="7642096" cy="4248472"/>
          </a:xfrm>
        </p:spPr>
        <p:txBody>
          <a:bodyPr/>
          <a:lstStyle/>
          <a:p>
            <a:pPr marL="82296" indent="0">
              <a:buNone/>
            </a:pPr>
            <a:endParaRPr lang="pl-PL" dirty="0"/>
          </a:p>
          <a:p>
            <a:pPr marL="82296" indent="0">
              <a:buNone/>
            </a:pPr>
            <a:r>
              <a:rPr lang="pl-PL" sz="2400" dirty="0" smtClean="0"/>
              <a:t>Zorganizowane pod przewodnictwem Stowarzyszenia Kołobrzeska Lokalna Grupa Rybacka, miało miejsce </a:t>
            </a:r>
          </a:p>
          <a:p>
            <a:pPr marL="82296" indent="0">
              <a:buNone/>
            </a:pPr>
            <a:r>
              <a:rPr lang="pl-PL" sz="2400" dirty="0" smtClean="0"/>
              <a:t>12 października 2012 r. w Dźwirzynie, w Hotelu Senator. </a:t>
            </a:r>
          </a:p>
          <a:p>
            <a:pPr marL="82296" indent="0">
              <a:buNone/>
            </a:pPr>
            <a:endParaRPr lang="pl-PL" sz="2400" dirty="0"/>
          </a:p>
          <a:p>
            <a:pPr marL="82296" indent="0">
              <a:buNone/>
            </a:pPr>
            <a:r>
              <a:rPr lang="pl-PL" sz="2400" dirty="0" smtClean="0"/>
              <a:t>Podczas spotkania przekazane została dokumentacja z bieżącej działalności ZSLGR przez byłego Sekretarza Pana Dariusza Siubdzię</a:t>
            </a:r>
            <a:r>
              <a:rPr lang="pl-PL" sz="2400" dirty="0"/>
              <a:t> </a:t>
            </a:r>
            <a:r>
              <a:rPr lang="pl-PL" sz="2400" dirty="0" smtClean="0"/>
              <a:t>dla obecnej Sekretarz Pani Beaty Mieszkowskiej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07452"/>
            <a:ext cx="773291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  <a:t>Spotkanie ZSLGR w Dźwirzynie </a:t>
            </a:r>
            <a:b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  <a:t>12 października 2012 r. </a:t>
            </a:r>
            <a:endParaRPr lang="pl-PL" sz="3200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313568"/>
              </p:ext>
            </p:extLst>
          </p:nvPr>
        </p:nvGraphicFramePr>
        <p:xfrm>
          <a:off x="1984375" y="1447800"/>
          <a:ext cx="6400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4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  <a:t>Pozostałe spotkania ZSLGR</a:t>
            </a:r>
            <a:endParaRPr lang="pl-PL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573488"/>
          </a:xfrm>
        </p:spPr>
        <p:txBody>
          <a:bodyPr>
            <a:normAutofit fontScale="92500"/>
          </a:bodyPr>
          <a:lstStyle/>
          <a:p>
            <a:r>
              <a:rPr lang="pl-PL" sz="2600" dirty="0" smtClean="0">
                <a:latin typeface="Arial" pitchFamily="34" charset="0"/>
                <a:cs typeface="Arial" pitchFamily="34" charset="0"/>
              </a:rPr>
              <a:t>23 listopada 2012 r. – Dźwirzyno (Hotel Senator)</a:t>
            </a:r>
          </a:p>
          <a:p>
            <a:pPr marL="82296" indent="0">
              <a:buNone/>
            </a:pPr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600" dirty="0" smtClean="0">
                <a:latin typeface="Arial" pitchFamily="34" charset="0"/>
                <a:cs typeface="Arial" pitchFamily="34" charset="0"/>
              </a:rPr>
              <a:t>10 grudnia 2012 r. – Szczecin Urząd Marszałkowski WZ Wydział Rolnictwa i Rybactwa</a:t>
            </a:r>
          </a:p>
          <a:p>
            <a:pPr marL="82296" indent="0">
              <a:buNone/>
            </a:pPr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600" dirty="0" smtClean="0">
                <a:latin typeface="Arial" pitchFamily="34" charset="0"/>
                <a:cs typeface="Arial" pitchFamily="34" charset="0"/>
              </a:rPr>
              <a:t>10 stycznia 2013 r. – Kołobrzeg SKLGR</a:t>
            </a:r>
          </a:p>
          <a:p>
            <a:pPr marL="82296" indent="0">
              <a:buNone/>
            </a:pPr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600" dirty="0" smtClean="0">
                <a:latin typeface="Arial" pitchFamily="34" charset="0"/>
                <a:cs typeface="Arial" pitchFamily="34" charset="0"/>
              </a:rPr>
              <a:t>13 lutego 2013 r. -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Szczecin Urząd Marszałkowski WZ Wydział Rolnictwa i Rybactwa</a:t>
            </a:r>
          </a:p>
          <a:p>
            <a:endParaRPr lang="pl-P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07452"/>
            <a:ext cx="780491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4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effectLst/>
                <a:latin typeface="Arial" pitchFamily="34" charset="0"/>
                <a:cs typeface="Arial" pitchFamily="34" charset="0"/>
              </a:rPr>
              <a:t>Najważniejsze zagadnienia omawiane podczas spotkań ZSLGR</a:t>
            </a:r>
            <a:endParaRPr lang="pl-PL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496254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pl-PL" sz="2400" dirty="0" smtClean="0"/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Konferencja w Sejmie, która odbyła się 25 września 2012 r. </a:t>
            </a:r>
          </a:p>
          <a:p>
            <a:pPr marL="82296" indent="0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Konferencja w Ministerstwie Rolnictwa i Rozwoju Wsi </a:t>
            </a:r>
          </a:p>
          <a:p>
            <a:pPr marL="82296" indent="0"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  27-28 września 2012 r. Stan wdrażania Osi 4 PO Ryby     </a:t>
            </a:r>
          </a:p>
          <a:p>
            <a:pPr marL="82296" indent="0"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  2007-2013 w Polsce oraz  woj. Zachodniopomorskim.    </a:t>
            </a:r>
          </a:p>
          <a:p>
            <a:pPr marL="82296" indent="0"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  Propozycje usprawnienia i przyspieszenia prac nad  </a:t>
            </a:r>
          </a:p>
          <a:p>
            <a:pPr marL="82296" indent="0"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  wdrażaniem programu.</a:t>
            </a:r>
          </a:p>
          <a:p>
            <a:pPr marL="82296" indent="0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LGR w nowej perspektywie finansowania na lata 2014-2020, monofunduszowość czy wielofunduszowość?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pl-P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49280"/>
            <a:ext cx="7732911" cy="7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690</TotalTime>
  <Words>492</Words>
  <Application>Microsoft Office PowerPoint</Application>
  <PresentationFormat>Pokaz na ekranie (4:3)</PresentationFormat>
  <Paragraphs>101</Paragraphs>
  <Slides>14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Przesilenie</vt:lpstr>
      <vt:lpstr>Kołobrzeg, 14-15 marca 2013 r.  Hotel AQUARIUS  SPA </vt:lpstr>
      <vt:lpstr>KILKA SŁÓW HISTORII</vt:lpstr>
      <vt:lpstr>Prezentacja programu PowerPoint</vt:lpstr>
      <vt:lpstr>Pamiątkowe wpisy na listę „założycieli” ZSLGR. Kołobrzeg 14 lutego 2012 r.</vt:lpstr>
      <vt:lpstr> Prezydencja Stowarzyszenia Kołobrzeska Lokalna Grupa Rybacka w ZSLGR 01.09.2012 r.– 28.02.2013 r.  </vt:lpstr>
      <vt:lpstr>Pierwsze Spotkanie Zarządu Zachodniopomorskiej Sieci LGR</vt:lpstr>
      <vt:lpstr>Spotkanie ZSLGR w Dźwirzynie  12 października 2012 r. </vt:lpstr>
      <vt:lpstr>Pozostałe spotkania ZSLGR</vt:lpstr>
      <vt:lpstr>Najważniejsze zagadnienia omawiane podczas spotkań ZSLGR</vt:lpstr>
      <vt:lpstr>Najważniejsze zagadnienia omawiane podczas spotkań ZSLGR, cd. </vt:lpstr>
      <vt:lpstr>Ostatnie zadanie </vt:lpstr>
      <vt:lpstr>  Przekazanie prezydencji  Zachodniopomorskiej Sieci Lokalnych Grup Rybackich</vt:lpstr>
      <vt:lpstr>Statuetka ZSLGR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Stowarzyszenie  Kołobrzeska Lokalna Grupa Rybacka</dc:title>
  <dc:creator>Beata</dc:creator>
  <cp:lastModifiedBy>Concierge</cp:lastModifiedBy>
  <cp:revision>55</cp:revision>
  <dcterms:created xsi:type="dcterms:W3CDTF">2013-03-09T16:28:07Z</dcterms:created>
  <dcterms:modified xsi:type="dcterms:W3CDTF">2013-03-14T09:26:30Z</dcterms:modified>
</cp:coreProperties>
</file>